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notesSlides/notesSlide1.xml" ContentType="application/vnd.openxmlformats-officedocument.presentationml.notesSlide+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notesSlides/notesSlide2.xml" ContentType="application/vnd.openxmlformats-officedocument.presentationml.notesSlide+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notesSlides/notesSlide3.xml" ContentType="application/vnd.openxmlformats-officedocument.presentationml.notesSlide+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notesSlides/notesSlide4.xml" ContentType="application/vnd.openxmlformats-officedocument.presentationml.notesSlide+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notesSlides/notesSlide5.xml" ContentType="application/vnd.openxmlformats-officedocument.presentationml.notesSlide+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notesSlides/notesSlide6.xml" ContentType="application/vnd.openxmlformats-officedocument.presentationml.notesSlide+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notesSlides/notesSlide7.xml" ContentType="application/vnd.openxmlformats-officedocument.presentationml.notesSlide+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notesSlides/notesSlide8.xml" ContentType="application/vnd.openxmlformats-officedocument.presentationml.notesSlide+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notesSlides/notesSlide9.xml" ContentType="application/vnd.openxmlformats-officedocument.presentationml.notesSlide+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323" r:id="rId2"/>
    <p:sldId id="324" r:id="rId3"/>
    <p:sldId id="325" r:id="rId4"/>
    <p:sldId id="373" r:id="rId5"/>
    <p:sldId id="326" r:id="rId6"/>
    <p:sldId id="317" r:id="rId7"/>
    <p:sldId id="327" r:id="rId8"/>
    <p:sldId id="328" r:id="rId9"/>
    <p:sldId id="329" r:id="rId10"/>
    <p:sldId id="385" r:id="rId11"/>
    <p:sldId id="396" r:id="rId12"/>
    <p:sldId id="386" r:id="rId13"/>
    <p:sldId id="387" r:id="rId14"/>
    <p:sldId id="398" r:id="rId15"/>
    <p:sldId id="404" r:id="rId16"/>
    <p:sldId id="333" r:id="rId17"/>
    <p:sldId id="334" r:id="rId18"/>
    <p:sldId id="389" r:id="rId19"/>
    <p:sldId id="379" r:id="rId20"/>
    <p:sldId id="336" r:id="rId21"/>
    <p:sldId id="369" r:id="rId22"/>
    <p:sldId id="377" r:id="rId23"/>
    <p:sldId id="391" r:id="rId24"/>
    <p:sldId id="367" r:id="rId25"/>
    <p:sldId id="371" r:id="rId26"/>
    <p:sldId id="339" r:id="rId27"/>
    <p:sldId id="340" r:id="rId28"/>
    <p:sldId id="399" r:id="rId29"/>
    <p:sldId id="400" r:id="rId30"/>
    <p:sldId id="401" r:id="rId31"/>
    <p:sldId id="344" r:id="rId32"/>
    <p:sldId id="346" r:id="rId33"/>
    <p:sldId id="347" r:id="rId34"/>
    <p:sldId id="345" r:id="rId35"/>
    <p:sldId id="403" r:id="rId36"/>
    <p:sldId id="402" r:id="rId37"/>
    <p:sldId id="348" r:id="rId38"/>
    <p:sldId id="351" r:id="rId39"/>
    <p:sldId id="349" r:id="rId40"/>
    <p:sldId id="350" r:id="rId41"/>
    <p:sldId id="378" r:id="rId42"/>
    <p:sldId id="352" r:id="rId43"/>
    <p:sldId id="354" r:id="rId44"/>
    <p:sldId id="355" r:id="rId45"/>
    <p:sldId id="381" r:id="rId46"/>
    <p:sldId id="382" r:id="rId47"/>
    <p:sldId id="383" r:id="rId48"/>
    <p:sldId id="356" r:id="rId49"/>
  </p:sldIdLst>
  <p:sldSz cx="10969625" cy="6170613"/>
  <p:notesSz cx="6858000" cy="9144000"/>
  <p:custDataLst>
    <p:tags r:id="rId51"/>
  </p:custDataLst>
  <p:defaultTextStyle>
    <a:defPPr>
      <a:defRPr lang="de-DE"/>
    </a:defPPr>
    <a:lvl1pPr marL="0" algn="l" defTabSz="914400" rtl="0" eaLnBrk="1" latinLnBrk="0" hangingPunct="1">
      <a:buFontTx/>
      <a:buNone/>
      <a:defRPr lang="de-DE" sz="1800" b="0" i="0" u="none" kern="1200">
        <a:solidFill>
          <a:schemeClr val="tx1"/>
        </a:solidFill>
        <a:latin typeface="Bosch Office 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656" userDrawn="1">
          <p15:clr>
            <a:srgbClr val="A4A3A4"/>
          </p15:clr>
        </p15:guide>
        <p15:guide id="3" orient="horz" pos="816" userDrawn="1">
          <p15:clr>
            <a:srgbClr val="A4A3A4"/>
          </p15:clr>
        </p15:guide>
        <p15:guide id="4" orient="horz" pos="3440" userDrawn="1">
          <p15:clr>
            <a:srgbClr val="A4A3A4"/>
          </p15:clr>
        </p15:guide>
        <p15:guide id="5" pos="213" userDrawn="1">
          <p15:clr>
            <a:srgbClr val="A4A3A4"/>
          </p15:clr>
        </p15:guide>
        <p15:guide id="6" pos="669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ter Oliver (CI/BMD2)" initials="WO(" lastIdx="6" clrIdx="0">
    <p:extLst>
      <p:ext uri="{19B8F6BF-5375-455C-9EA6-DF929625EA0E}">
        <p15:presenceInfo xmlns:p15="http://schemas.microsoft.com/office/powerpoint/2012/main" userId="Walter Oliver (CI/BMD2)" providerId="None"/>
      </p:ext>
    </p:extLst>
  </p:cmAuthor>
  <p:cmAuthor id="2" name="Walter Oliver (CI/BAA-UX)" initials="WO(" lastIdx="1" clrIdx="1">
    <p:extLst>
      <p:ext uri="{19B8F6BF-5375-455C-9EA6-DF929625EA0E}">
        <p15:presenceInfo xmlns:p15="http://schemas.microsoft.com/office/powerpoint/2012/main" userId="S-1-5-21-220523388-115176313-1801674531-7348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95086" autoAdjust="0"/>
  </p:normalViewPr>
  <p:slideViewPr>
    <p:cSldViewPr snapToGrid="0">
      <p:cViewPr varScale="1">
        <p:scale>
          <a:sx n="97" d="100"/>
          <a:sy n="97" d="100"/>
        </p:scale>
        <p:origin x="422" y="91"/>
      </p:cViewPr>
      <p:guideLst>
        <p:guide orient="horz" pos="160"/>
        <p:guide orient="horz" pos="656"/>
        <p:guide orient="horz" pos="816"/>
        <p:guide orient="horz" pos="3440"/>
        <p:guide pos="213"/>
        <p:guide pos="66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C66BB8-DB8A-49E6-8927-52CDFD03BFD6}" type="doc">
      <dgm:prSet loTypeId="urn:microsoft.com/office/officeart/2005/8/layout/hChevron3" loCatId="process" qsTypeId="urn:microsoft.com/office/officeart/2005/8/quickstyle/simple3" qsCatId="simple" csTypeId="urn:microsoft.com/office/officeart/2005/8/colors/colorful1#1" csCatId="colorful" phldr="1"/>
      <dgm:spPr/>
    </dgm:pt>
    <dgm:pt modelId="{F5B627EA-1CB4-40BD-8045-77A61678F2DC}">
      <dgm:prSet phldrT="[Text]" custT="1"/>
      <dgm:spPr>
        <a:solidFill>
          <a:srgbClr val="EA6876"/>
        </a:solidFill>
        <a:effectLst/>
      </dgm:spPr>
      <dgm:t>
        <a:bodyPr anchor="t"/>
        <a:lstStyle/>
        <a:p>
          <a:pPr marL="0" indent="0" algn="l">
            <a:tabLst/>
          </a:pPr>
          <a:r>
            <a:rPr lang="en-GB" sz="1200" dirty="0" smtClean="0">
              <a:solidFill>
                <a:schemeClr val="tx1"/>
              </a:solidFill>
            </a:rPr>
            <a:t>End 2015</a:t>
          </a:r>
          <a:endParaRPr lang="en-GB" sz="1200" dirty="0">
            <a:solidFill>
              <a:schemeClr val="tx1"/>
            </a:solidFill>
          </a:endParaRPr>
        </a:p>
      </dgm:t>
    </dgm:pt>
    <dgm:pt modelId="{35D9803D-EEA7-4269-BCA5-5B0D7FE075EB}" type="parTrans" cxnId="{6B26DDFF-965F-4CCE-B405-A8B72826E837}">
      <dgm:prSet/>
      <dgm:spPr/>
      <dgm:t>
        <a:bodyPr/>
        <a:lstStyle/>
        <a:p>
          <a:pPr algn="l"/>
          <a:endParaRPr lang="en-GB"/>
        </a:p>
      </dgm:t>
    </dgm:pt>
    <dgm:pt modelId="{AB3BB553-E160-44AD-851E-A563EDEF37A7}" type="sibTrans" cxnId="{6B26DDFF-965F-4CCE-B405-A8B72826E837}">
      <dgm:prSet/>
      <dgm:spPr/>
      <dgm:t>
        <a:bodyPr/>
        <a:lstStyle/>
        <a:p>
          <a:pPr algn="l"/>
          <a:endParaRPr lang="en-GB"/>
        </a:p>
      </dgm:t>
    </dgm:pt>
    <dgm:pt modelId="{A4DA9BE7-30AF-4A15-8C4D-41EF85D31158}">
      <dgm:prSet phldrT="[Text]" custT="1"/>
      <dgm:spPr>
        <a:solidFill>
          <a:srgbClr val="6FB9E2"/>
        </a:solidFill>
        <a:effectLst/>
      </dgm:spPr>
      <dgm:t>
        <a:bodyPr anchor="t"/>
        <a:lstStyle/>
        <a:p>
          <a:pPr algn="l"/>
          <a:r>
            <a:rPr lang="en-GB" sz="1200" dirty="0" smtClean="0">
              <a:solidFill>
                <a:schemeClr val="tx1"/>
              </a:solidFill>
            </a:rPr>
            <a:t>H2 2016</a:t>
          </a:r>
          <a:endParaRPr lang="en-GB" sz="1200" dirty="0">
            <a:solidFill>
              <a:schemeClr val="tx1"/>
            </a:solidFill>
          </a:endParaRPr>
        </a:p>
      </dgm:t>
    </dgm:pt>
    <dgm:pt modelId="{E9E9D501-1F56-4A39-9875-E44EC26A9A5F}" type="parTrans" cxnId="{ABF2FA43-E863-4361-BF49-95DE346324B1}">
      <dgm:prSet/>
      <dgm:spPr/>
      <dgm:t>
        <a:bodyPr/>
        <a:lstStyle/>
        <a:p>
          <a:pPr algn="l"/>
          <a:endParaRPr lang="en-GB"/>
        </a:p>
      </dgm:t>
    </dgm:pt>
    <dgm:pt modelId="{3C730236-19B9-4021-AC64-B86A62C4DFD6}" type="sibTrans" cxnId="{ABF2FA43-E863-4361-BF49-95DE346324B1}">
      <dgm:prSet/>
      <dgm:spPr/>
      <dgm:t>
        <a:bodyPr/>
        <a:lstStyle/>
        <a:p>
          <a:pPr algn="l"/>
          <a:endParaRPr lang="en-GB"/>
        </a:p>
      </dgm:t>
    </dgm:pt>
    <dgm:pt modelId="{8B7364CE-6164-4EC0-9986-B4EE4B2F8178}">
      <dgm:prSet phldrT="[Text]" custT="1"/>
      <dgm:spPr>
        <a:solidFill>
          <a:srgbClr val="967CB1"/>
        </a:solidFill>
        <a:effectLst/>
      </dgm:spPr>
      <dgm:t>
        <a:bodyPr anchor="t"/>
        <a:lstStyle/>
        <a:p>
          <a:pPr marL="0" indent="0" algn="l">
            <a:tabLst/>
          </a:pPr>
          <a:r>
            <a:rPr lang="en-GB" sz="1200" dirty="0" smtClean="0">
              <a:solidFill>
                <a:schemeClr val="tx1"/>
              </a:solidFill>
            </a:rPr>
            <a:t>H1 2016</a:t>
          </a:r>
          <a:endParaRPr lang="en-GB" sz="1200" dirty="0">
            <a:solidFill>
              <a:schemeClr val="tx1"/>
            </a:solidFill>
          </a:endParaRPr>
        </a:p>
      </dgm:t>
    </dgm:pt>
    <dgm:pt modelId="{5D64E1BD-B57B-4DE3-89A8-9BBE65323DD3}" type="parTrans" cxnId="{DAC403A8-E1CC-4AAF-8ED1-5292474D4D5F}">
      <dgm:prSet/>
      <dgm:spPr/>
      <dgm:t>
        <a:bodyPr/>
        <a:lstStyle/>
        <a:p>
          <a:endParaRPr lang="en-GB"/>
        </a:p>
      </dgm:t>
    </dgm:pt>
    <dgm:pt modelId="{E01FEF61-1DF2-4261-99B2-5ABBA9E4A345}" type="sibTrans" cxnId="{DAC403A8-E1CC-4AAF-8ED1-5292474D4D5F}">
      <dgm:prSet/>
      <dgm:spPr/>
      <dgm:t>
        <a:bodyPr/>
        <a:lstStyle/>
        <a:p>
          <a:endParaRPr lang="en-GB"/>
        </a:p>
      </dgm:t>
    </dgm:pt>
    <dgm:pt modelId="{6BEA1CF3-E5DD-48DA-9A63-BC8EF0CE28AA}">
      <dgm:prSet phldrT="[Text]" custT="1"/>
      <dgm:spPr>
        <a:solidFill>
          <a:srgbClr val="AEDB7D"/>
        </a:solidFill>
        <a:effectLst/>
      </dgm:spPr>
      <dgm:t>
        <a:bodyPr/>
        <a:lstStyle/>
        <a:p>
          <a:pPr algn="l"/>
          <a:r>
            <a:rPr lang="en-GB" sz="1100" dirty="0" smtClean="0">
              <a:solidFill>
                <a:schemeClr val="tx1"/>
              </a:solidFill>
            </a:rPr>
            <a:t>Full Integration – replacement of ‘classic’ portal UX (Desktop &amp; Mobile) *</a:t>
          </a:r>
          <a:endParaRPr lang="en-GB" sz="1100" dirty="0">
            <a:solidFill>
              <a:schemeClr val="tx1"/>
            </a:solidFill>
          </a:endParaRPr>
        </a:p>
      </dgm:t>
    </dgm:pt>
    <dgm:pt modelId="{5AA6F8CD-857B-42E2-B595-4DB34C70EDAB}" type="parTrans" cxnId="{677C7943-1F14-4A81-8DAD-F33FA65316CC}">
      <dgm:prSet/>
      <dgm:spPr/>
      <dgm:t>
        <a:bodyPr/>
        <a:lstStyle/>
        <a:p>
          <a:endParaRPr lang="en-GB"/>
        </a:p>
      </dgm:t>
    </dgm:pt>
    <dgm:pt modelId="{51A7562E-81C1-49CC-8DE8-8C4ECA340E9F}" type="sibTrans" cxnId="{677C7943-1F14-4A81-8DAD-F33FA65316CC}">
      <dgm:prSet/>
      <dgm:spPr/>
      <dgm:t>
        <a:bodyPr/>
        <a:lstStyle/>
        <a:p>
          <a:endParaRPr lang="en-GB"/>
        </a:p>
      </dgm:t>
    </dgm:pt>
    <dgm:pt modelId="{769784F4-CD2F-4163-80A9-04395258073E}" type="pres">
      <dgm:prSet presAssocID="{CFC66BB8-DB8A-49E6-8927-52CDFD03BFD6}" presName="Name0" presStyleCnt="0">
        <dgm:presLayoutVars>
          <dgm:dir/>
          <dgm:resizeHandles val="exact"/>
        </dgm:presLayoutVars>
      </dgm:prSet>
      <dgm:spPr/>
    </dgm:pt>
    <dgm:pt modelId="{9B94DCE0-5604-413E-9AE9-E69748BA4159}" type="pres">
      <dgm:prSet presAssocID="{F5B627EA-1CB4-40BD-8045-77A61678F2DC}" presName="parTxOnly" presStyleLbl="node1" presStyleIdx="0" presStyleCnt="4" custScaleX="96656" custScaleY="129356">
        <dgm:presLayoutVars>
          <dgm:bulletEnabled val="1"/>
        </dgm:presLayoutVars>
      </dgm:prSet>
      <dgm:spPr/>
      <dgm:t>
        <a:bodyPr/>
        <a:lstStyle/>
        <a:p>
          <a:endParaRPr lang="en-GB"/>
        </a:p>
      </dgm:t>
    </dgm:pt>
    <dgm:pt modelId="{CCE080D3-4B60-4842-853D-8D8E43443C6A}" type="pres">
      <dgm:prSet presAssocID="{AB3BB553-E160-44AD-851E-A563EDEF37A7}" presName="parSpace" presStyleCnt="0"/>
      <dgm:spPr/>
    </dgm:pt>
    <dgm:pt modelId="{BF50E7EF-0AEB-4084-B9FE-86E54F44173A}" type="pres">
      <dgm:prSet presAssocID="{8B7364CE-6164-4EC0-9986-B4EE4B2F8178}" presName="parTxOnly" presStyleLbl="node1" presStyleIdx="1" presStyleCnt="4" custScaleX="122633" custScaleY="131280">
        <dgm:presLayoutVars>
          <dgm:bulletEnabled val="1"/>
        </dgm:presLayoutVars>
      </dgm:prSet>
      <dgm:spPr/>
      <dgm:t>
        <a:bodyPr/>
        <a:lstStyle/>
        <a:p>
          <a:endParaRPr lang="en-GB"/>
        </a:p>
      </dgm:t>
    </dgm:pt>
    <dgm:pt modelId="{A3D8EC80-C214-48AD-8FA5-504E4A007134}" type="pres">
      <dgm:prSet presAssocID="{E01FEF61-1DF2-4261-99B2-5ABBA9E4A345}" presName="parSpace" presStyleCnt="0"/>
      <dgm:spPr/>
    </dgm:pt>
    <dgm:pt modelId="{DE3D8836-3241-46A2-838E-FC5BEEFADFD7}" type="pres">
      <dgm:prSet presAssocID="{A4DA9BE7-30AF-4A15-8C4D-41EF85D31158}" presName="parTxOnly" presStyleLbl="node1" presStyleIdx="2" presStyleCnt="4" custScaleX="117086" custScaleY="134447">
        <dgm:presLayoutVars>
          <dgm:bulletEnabled val="1"/>
        </dgm:presLayoutVars>
      </dgm:prSet>
      <dgm:spPr/>
      <dgm:t>
        <a:bodyPr/>
        <a:lstStyle/>
        <a:p>
          <a:endParaRPr lang="en-GB"/>
        </a:p>
      </dgm:t>
    </dgm:pt>
    <dgm:pt modelId="{421FC2D5-36F1-43FD-8FDA-657FBFFA796D}" type="pres">
      <dgm:prSet presAssocID="{3C730236-19B9-4021-AC64-B86A62C4DFD6}" presName="parSpace" presStyleCnt="0"/>
      <dgm:spPr/>
    </dgm:pt>
    <dgm:pt modelId="{C565631B-5920-421C-9318-03968A34A79E}" type="pres">
      <dgm:prSet presAssocID="{6BEA1CF3-E5DD-48DA-9A63-BC8EF0CE28AA}" presName="parTxOnly" presStyleLbl="node1" presStyleIdx="3" presStyleCnt="4" custScaleY="134447">
        <dgm:presLayoutVars>
          <dgm:bulletEnabled val="1"/>
        </dgm:presLayoutVars>
      </dgm:prSet>
      <dgm:spPr/>
      <dgm:t>
        <a:bodyPr/>
        <a:lstStyle/>
        <a:p>
          <a:endParaRPr lang="en-GB"/>
        </a:p>
      </dgm:t>
    </dgm:pt>
  </dgm:ptLst>
  <dgm:cxnLst>
    <dgm:cxn modelId="{6DBFF83A-FA0A-48B1-BD2F-50C7DD35E5BA}" type="presOf" srcId="{6BEA1CF3-E5DD-48DA-9A63-BC8EF0CE28AA}" destId="{C565631B-5920-421C-9318-03968A34A79E}" srcOrd="0" destOrd="0" presId="urn:microsoft.com/office/officeart/2005/8/layout/hChevron3"/>
    <dgm:cxn modelId="{DA5A4641-1945-411A-BE16-A9EE1DC3337E}" type="presOf" srcId="{F5B627EA-1CB4-40BD-8045-77A61678F2DC}" destId="{9B94DCE0-5604-413E-9AE9-E69748BA4159}" srcOrd="0" destOrd="0" presId="urn:microsoft.com/office/officeart/2005/8/layout/hChevron3"/>
    <dgm:cxn modelId="{6B26DDFF-965F-4CCE-B405-A8B72826E837}" srcId="{CFC66BB8-DB8A-49E6-8927-52CDFD03BFD6}" destId="{F5B627EA-1CB4-40BD-8045-77A61678F2DC}" srcOrd="0" destOrd="0" parTransId="{35D9803D-EEA7-4269-BCA5-5B0D7FE075EB}" sibTransId="{AB3BB553-E160-44AD-851E-A563EDEF37A7}"/>
    <dgm:cxn modelId="{F90A032C-677F-472C-9AEC-639C7D4FD179}" type="presOf" srcId="{A4DA9BE7-30AF-4A15-8C4D-41EF85D31158}" destId="{DE3D8836-3241-46A2-838E-FC5BEEFADFD7}" srcOrd="0" destOrd="0" presId="urn:microsoft.com/office/officeart/2005/8/layout/hChevron3"/>
    <dgm:cxn modelId="{677C7943-1F14-4A81-8DAD-F33FA65316CC}" srcId="{CFC66BB8-DB8A-49E6-8927-52CDFD03BFD6}" destId="{6BEA1CF3-E5DD-48DA-9A63-BC8EF0CE28AA}" srcOrd="3" destOrd="0" parTransId="{5AA6F8CD-857B-42E2-B595-4DB34C70EDAB}" sibTransId="{51A7562E-81C1-49CC-8DE8-8C4ECA340E9F}"/>
    <dgm:cxn modelId="{DAC403A8-E1CC-4AAF-8ED1-5292474D4D5F}" srcId="{CFC66BB8-DB8A-49E6-8927-52CDFD03BFD6}" destId="{8B7364CE-6164-4EC0-9986-B4EE4B2F8178}" srcOrd="1" destOrd="0" parTransId="{5D64E1BD-B57B-4DE3-89A8-9BBE65323DD3}" sibTransId="{E01FEF61-1DF2-4261-99B2-5ABBA9E4A345}"/>
    <dgm:cxn modelId="{6D52061A-5BD5-4894-A202-56BC0E02B048}" type="presOf" srcId="{8B7364CE-6164-4EC0-9986-B4EE4B2F8178}" destId="{BF50E7EF-0AEB-4084-B9FE-86E54F44173A}" srcOrd="0" destOrd="0" presId="urn:microsoft.com/office/officeart/2005/8/layout/hChevron3"/>
    <dgm:cxn modelId="{ABF2FA43-E863-4361-BF49-95DE346324B1}" srcId="{CFC66BB8-DB8A-49E6-8927-52CDFD03BFD6}" destId="{A4DA9BE7-30AF-4A15-8C4D-41EF85D31158}" srcOrd="2" destOrd="0" parTransId="{E9E9D501-1F56-4A39-9875-E44EC26A9A5F}" sibTransId="{3C730236-19B9-4021-AC64-B86A62C4DFD6}"/>
    <dgm:cxn modelId="{DDD9C4B4-B07F-46BB-BA60-30A754E050BC}" type="presOf" srcId="{CFC66BB8-DB8A-49E6-8927-52CDFD03BFD6}" destId="{769784F4-CD2F-4163-80A9-04395258073E}" srcOrd="0" destOrd="0" presId="urn:microsoft.com/office/officeart/2005/8/layout/hChevron3"/>
    <dgm:cxn modelId="{9437DEBE-62CE-42F2-9D45-9C8B1BDCCDF9}" type="presParOf" srcId="{769784F4-CD2F-4163-80A9-04395258073E}" destId="{9B94DCE0-5604-413E-9AE9-E69748BA4159}" srcOrd="0" destOrd="0" presId="urn:microsoft.com/office/officeart/2005/8/layout/hChevron3"/>
    <dgm:cxn modelId="{25644BC1-39AB-4BA0-86DA-8BB6874D8F10}" type="presParOf" srcId="{769784F4-CD2F-4163-80A9-04395258073E}" destId="{CCE080D3-4B60-4842-853D-8D8E43443C6A}" srcOrd="1" destOrd="0" presId="urn:microsoft.com/office/officeart/2005/8/layout/hChevron3"/>
    <dgm:cxn modelId="{B3DE586B-690D-4660-9607-EE96CE6A0C71}" type="presParOf" srcId="{769784F4-CD2F-4163-80A9-04395258073E}" destId="{BF50E7EF-0AEB-4084-B9FE-86E54F44173A}" srcOrd="2" destOrd="0" presId="urn:microsoft.com/office/officeart/2005/8/layout/hChevron3"/>
    <dgm:cxn modelId="{6F8CC3F6-472E-4842-95EF-8238DE4BF42D}" type="presParOf" srcId="{769784F4-CD2F-4163-80A9-04395258073E}" destId="{A3D8EC80-C214-48AD-8FA5-504E4A007134}" srcOrd="3" destOrd="0" presId="urn:microsoft.com/office/officeart/2005/8/layout/hChevron3"/>
    <dgm:cxn modelId="{C1CA5D2A-8BAF-4683-AD77-9D6D44E6B115}" type="presParOf" srcId="{769784F4-CD2F-4163-80A9-04395258073E}" destId="{DE3D8836-3241-46A2-838E-FC5BEEFADFD7}" srcOrd="4" destOrd="0" presId="urn:microsoft.com/office/officeart/2005/8/layout/hChevron3"/>
    <dgm:cxn modelId="{98B1A9E4-B764-40E5-AEA9-6CBAB25B90E8}" type="presParOf" srcId="{769784F4-CD2F-4163-80A9-04395258073E}" destId="{421FC2D5-36F1-43FD-8FDA-657FBFFA796D}" srcOrd="5" destOrd="0" presId="urn:microsoft.com/office/officeart/2005/8/layout/hChevron3"/>
    <dgm:cxn modelId="{3CC029A2-C778-4A4D-B816-EA5D8598B6DB}" type="presParOf" srcId="{769784F4-CD2F-4163-80A9-04395258073E}" destId="{C565631B-5920-421C-9318-03968A34A79E}" srcOrd="6" destOrd="0" presId="urn:microsoft.com/office/officeart/2005/8/layout/hChevron3"/>
  </dgm:cxnLst>
  <dgm:bg>
    <a:effectLst/>
  </dgm:bg>
  <dgm:whole>
    <a:ln>
      <a:solidFill>
        <a:srgbClr val="FFFFFF"/>
      </a:solidFill>
    </a:ln>
  </dgm:whole>
  <dgm:extLst>
    <a:ext uri="http://schemas.microsoft.com/office/drawing/2008/diagram">
      <dsp:dataModelExt xmlns:dsp="http://schemas.microsoft.com/office/drawing/2008/diagram" relId="rId7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4DCE0-5604-413E-9AE9-E69748BA4159}">
      <dsp:nvSpPr>
        <dsp:cNvPr id="0" name=""/>
        <dsp:cNvSpPr/>
      </dsp:nvSpPr>
      <dsp:spPr>
        <a:xfrm>
          <a:off x="1140" y="0"/>
          <a:ext cx="2305512" cy="910958"/>
        </a:xfrm>
        <a:prstGeom prst="homePlate">
          <a:avLst/>
        </a:prstGeom>
        <a:solidFill>
          <a:srgbClr val="EA687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32004" rIns="16002" bIns="32004" numCol="1" spcCol="1270" anchor="t" anchorCtr="0">
          <a:noAutofit/>
        </a:bodyPr>
        <a:lstStyle/>
        <a:p>
          <a:pPr marL="0" lvl="0" indent="0" algn="l" defTabSz="533400">
            <a:lnSpc>
              <a:spcPct val="90000"/>
            </a:lnSpc>
            <a:spcBef>
              <a:spcPct val="0"/>
            </a:spcBef>
            <a:spcAft>
              <a:spcPct val="35000"/>
            </a:spcAft>
            <a:tabLst/>
          </a:pPr>
          <a:r>
            <a:rPr lang="en-GB" sz="1200" kern="1200" dirty="0" smtClean="0">
              <a:solidFill>
                <a:schemeClr val="tx1"/>
              </a:solidFill>
            </a:rPr>
            <a:t>End 2015</a:t>
          </a:r>
          <a:endParaRPr lang="en-GB" sz="1200" kern="1200" dirty="0">
            <a:solidFill>
              <a:schemeClr val="tx1"/>
            </a:solidFill>
          </a:endParaRPr>
        </a:p>
      </dsp:txBody>
      <dsp:txXfrm>
        <a:off x="1140" y="0"/>
        <a:ext cx="2077773" cy="910958"/>
      </dsp:txXfrm>
    </dsp:sp>
    <dsp:sp modelId="{BF50E7EF-0AEB-4084-B9FE-86E54F44173A}">
      <dsp:nvSpPr>
        <dsp:cNvPr id="0" name=""/>
        <dsp:cNvSpPr/>
      </dsp:nvSpPr>
      <dsp:spPr>
        <a:xfrm>
          <a:off x="1829597" y="0"/>
          <a:ext cx="2925135" cy="910958"/>
        </a:xfrm>
        <a:prstGeom prst="chevron">
          <a:avLst/>
        </a:prstGeom>
        <a:solidFill>
          <a:srgbClr val="967CB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32004" rIns="16002" bIns="32004" numCol="1" spcCol="1270" anchor="t" anchorCtr="0">
          <a:noAutofit/>
        </a:bodyPr>
        <a:lstStyle/>
        <a:p>
          <a:pPr marL="0" lvl="0" indent="0" algn="l" defTabSz="533400">
            <a:lnSpc>
              <a:spcPct val="90000"/>
            </a:lnSpc>
            <a:spcBef>
              <a:spcPct val="0"/>
            </a:spcBef>
            <a:spcAft>
              <a:spcPct val="35000"/>
            </a:spcAft>
            <a:tabLst/>
          </a:pPr>
          <a:r>
            <a:rPr lang="en-GB" sz="1200" kern="1200" dirty="0" smtClean="0">
              <a:solidFill>
                <a:schemeClr val="tx1"/>
              </a:solidFill>
            </a:rPr>
            <a:t>H1 2016</a:t>
          </a:r>
          <a:endParaRPr lang="en-GB" sz="1200" kern="1200" dirty="0">
            <a:solidFill>
              <a:schemeClr val="tx1"/>
            </a:solidFill>
          </a:endParaRPr>
        </a:p>
      </dsp:txBody>
      <dsp:txXfrm>
        <a:off x="2285076" y="0"/>
        <a:ext cx="2014177" cy="910958"/>
      </dsp:txXfrm>
    </dsp:sp>
    <dsp:sp modelId="{DE3D8836-3241-46A2-838E-FC5BEEFADFD7}">
      <dsp:nvSpPr>
        <dsp:cNvPr id="0" name=""/>
        <dsp:cNvSpPr/>
      </dsp:nvSpPr>
      <dsp:spPr>
        <a:xfrm>
          <a:off x="4277678" y="0"/>
          <a:ext cx="2792824" cy="910958"/>
        </a:xfrm>
        <a:prstGeom prst="chevron">
          <a:avLst/>
        </a:prstGeom>
        <a:solidFill>
          <a:srgbClr val="6FB9E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32004" rIns="16002" bIns="32004" numCol="1" spcCol="1270" anchor="t" anchorCtr="0">
          <a:noAutofit/>
        </a:bodyPr>
        <a:lstStyle/>
        <a:p>
          <a:pPr lvl="0" algn="l" defTabSz="533400">
            <a:lnSpc>
              <a:spcPct val="90000"/>
            </a:lnSpc>
            <a:spcBef>
              <a:spcPct val="0"/>
            </a:spcBef>
            <a:spcAft>
              <a:spcPct val="35000"/>
            </a:spcAft>
          </a:pPr>
          <a:r>
            <a:rPr lang="en-GB" sz="1200" kern="1200" dirty="0" smtClean="0">
              <a:solidFill>
                <a:schemeClr val="tx1"/>
              </a:solidFill>
            </a:rPr>
            <a:t>H2 2016</a:t>
          </a:r>
          <a:endParaRPr lang="en-GB" sz="1200" kern="1200" dirty="0">
            <a:solidFill>
              <a:schemeClr val="tx1"/>
            </a:solidFill>
          </a:endParaRPr>
        </a:p>
      </dsp:txBody>
      <dsp:txXfrm>
        <a:off x="4733157" y="0"/>
        <a:ext cx="1881866" cy="910958"/>
      </dsp:txXfrm>
    </dsp:sp>
    <dsp:sp modelId="{C565631B-5920-421C-9318-03968A34A79E}">
      <dsp:nvSpPr>
        <dsp:cNvPr id="0" name=""/>
        <dsp:cNvSpPr/>
      </dsp:nvSpPr>
      <dsp:spPr>
        <a:xfrm>
          <a:off x="6593447" y="0"/>
          <a:ext cx="2385276" cy="910958"/>
        </a:xfrm>
        <a:prstGeom prst="chevron">
          <a:avLst/>
        </a:prstGeom>
        <a:solidFill>
          <a:srgbClr val="AEDB7D"/>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29337" rIns="14669" bIns="29337" numCol="1" spcCol="1270" anchor="ctr" anchorCtr="0">
          <a:noAutofit/>
        </a:bodyPr>
        <a:lstStyle/>
        <a:p>
          <a:pPr lvl="0" algn="l" defTabSz="488950">
            <a:lnSpc>
              <a:spcPct val="90000"/>
            </a:lnSpc>
            <a:spcBef>
              <a:spcPct val="0"/>
            </a:spcBef>
            <a:spcAft>
              <a:spcPct val="35000"/>
            </a:spcAft>
          </a:pPr>
          <a:r>
            <a:rPr lang="en-GB" sz="1100" kern="1200" dirty="0" smtClean="0">
              <a:solidFill>
                <a:schemeClr val="tx1"/>
              </a:solidFill>
            </a:rPr>
            <a:t>Full Integration – replacement of ‘classic’ portal UX (Desktop &amp; Mobile) *</a:t>
          </a:r>
          <a:endParaRPr lang="en-GB" sz="1100" kern="1200" dirty="0">
            <a:solidFill>
              <a:schemeClr val="tx1"/>
            </a:solidFill>
          </a:endParaRPr>
        </a:p>
      </dsp:txBody>
      <dsp:txXfrm>
        <a:off x="7048926" y="0"/>
        <a:ext cx="1474318" cy="91095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738BE-4FEB-4236-9C1D-5DEA1BD501FD}" type="datetimeFigureOut">
              <a:rPr lang="de-DE" smtClean="0"/>
              <a:t>27.07.2017</a:t>
            </a:fld>
            <a:endParaRPr lang="de-DE"/>
          </a:p>
        </p:txBody>
      </p:sp>
      <p:sp>
        <p:nvSpPr>
          <p:cNvPr id="4" name="Folienbildplatzhalt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C49F1-A27F-4BA0-A25B-77FAEF168A34}" type="slidenum">
              <a:rPr lang="de-DE" smtClean="0"/>
              <a:t>‹Nr.›</a:t>
            </a:fld>
            <a:endParaRPr lang="de-DE"/>
          </a:p>
        </p:txBody>
      </p:sp>
    </p:spTree>
    <p:extLst>
      <p:ext uri="{BB962C8B-B14F-4D97-AF65-F5344CB8AC3E}">
        <p14:creationId xmlns:p14="http://schemas.microsoft.com/office/powerpoint/2010/main" val="3635032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Option 4 </a:t>
            </a:r>
            <a:r>
              <a:rPr lang="de-DE" dirty="0" err="1" smtClean="0"/>
              <a:t>and</a:t>
            </a:r>
            <a:r>
              <a:rPr lang="de-DE" dirty="0" smtClean="0"/>
              <a:t> 5 </a:t>
            </a:r>
            <a:r>
              <a:rPr lang="de-DE" dirty="0" err="1" smtClean="0"/>
              <a:t>may</a:t>
            </a:r>
            <a:r>
              <a:rPr lang="de-DE" dirty="0" smtClean="0"/>
              <a:t> </a:t>
            </a:r>
            <a:r>
              <a:rPr lang="de-DE" dirty="0" err="1" smtClean="0"/>
              <a:t>require</a:t>
            </a:r>
            <a:r>
              <a:rPr lang="de-DE" dirty="0" smtClean="0"/>
              <a:t> additional</a:t>
            </a:r>
            <a:r>
              <a:rPr lang="de-DE" baseline="0" dirty="0" smtClean="0"/>
              <a:t> WAM </a:t>
            </a:r>
            <a:r>
              <a:rPr lang="de-DE" baseline="0" dirty="0" err="1" smtClean="0"/>
              <a:t>instance</a:t>
            </a:r>
            <a:endParaRPr lang="de-DE" baseline="0" dirty="0" smtClean="0"/>
          </a:p>
          <a:p>
            <a:endParaRPr lang="de-DE" dirty="0"/>
          </a:p>
        </p:txBody>
      </p:sp>
      <p:sp>
        <p:nvSpPr>
          <p:cNvPr id="4" name="Foliennummernplatzhalter 3"/>
          <p:cNvSpPr>
            <a:spLocks noGrp="1"/>
          </p:cNvSpPr>
          <p:nvPr>
            <p:ph type="sldNum" sz="quarter" idx="10"/>
          </p:nvPr>
        </p:nvSpPr>
        <p:spPr/>
        <p:txBody>
          <a:bodyPr/>
          <a:lstStyle/>
          <a:p>
            <a:fld id="{D73C49F1-A27F-4BA0-A25B-77FAEF168A34}" type="slidenum">
              <a:rPr lang="de-DE" smtClean="0"/>
              <a:t>21</a:t>
            </a:fld>
            <a:endParaRPr lang="de-DE"/>
          </a:p>
        </p:txBody>
      </p:sp>
    </p:spTree>
    <p:extLst>
      <p:ext uri="{BB962C8B-B14F-4D97-AF65-F5344CB8AC3E}">
        <p14:creationId xmlns:p14="http://schemas.microsoft.com/office/powerpoint/2010/main" val="242512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73C49F1-A27F-4BA0-A25B-77FAEF168A34}" type="slidenum">
              <a:rPr lang="de-DE" smtClean="0"/>
              <a:t>23</a:t>
            </a:fld>
            <a:endParaRPr lang="de-DE"/>
          </a:p>
        </p:txBody>
      </p:sp>
    </p:spTree>
    <p:extLst>
      <p:ext uri="{BB962C8B-B14F-4D97-AF65-F5344CB8AC3E}">
        <p14:creationId xmlns:p14="http://schemas.microsoft.com/office/powerpoint/2010/main" val="385582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TODO:</a:t>
            </a:r>
            <a:r>
              <a:rPr lang="de-DE" baseline="0" dirty="0" smtClean="0"/>
              <a:t> * + ** überarbeiten</a:t>
            </a:r>
            <a:endParaRPr lang="de-DE" dirty="0"/>
          </a:p>
        </p:txBody>
      </p:sp>
      <p:sp>
        <p:nvSpPr>
          <p:cNvPr id="4" name="Foliennummernplatzhalter 3"/>
          <p:cNvSpPr>
            <a:spLocks noGrp="1"/>
          </p:cNvSpPr>
          <p:nvPr>
            <p:ph type="sldNum" sz="quarter" idx="10"/>
          </p:nvPr>
        </p:nvSpPr>
        <p:spPr/>
        <p:txBody>
          <a:bodyPr/>
          <a:lstStyle/>
          <a:p>
            <a:fld id="{D73C49F1-A27F-4BA0-A25B-77FAEF168A34}" type="slidenum">
              <a:rPr lang="de-DE" smtClean="0"/>
              <a:t>24</a:t>
            </a:fld>
            <a:endParaRPr lang="de-DE"/>
          </a:p>
        </p:txBody>
      </p:sp>
    </p:spTree>
    <p:extLst>
      <p:ext uri="{BB962C8B-B14F-4D97-AF65-F5344CB8AC3E}">
        <p14:creationId xmlns:p14="http://schemas.microsoft.com/office/powerpoint/2010/main" val="3429835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Matrix Tabellarisch</a:t>
            </a:r>
            <a:endParaRPr lang="de-DE" dirty="0"/>
          </a:p>
        </p:txBody>
      </p:sp>
      <p:sp>
        <p:nvSpPr>
          <p:cNvPr id="4" name="Foliennummernplatzhalter 3"/>
          <p:cNvSpPr>
            <a:spLocks noGrp="1"/>
          </p:cNvSpPr>
          <p:nvPr>
            <p:ph type="sldNum" sz="quarter" idx="10"/>
          </p:nvPr>
        </p:nvSpPr>
        <p:spPr/>
        <p:txBody>
          <a:bodyPr/>
          <a:lstStyle/>
          <a:p>
            <a:fld id="{D73C49F1-A27F-4BA0-A25B-77FAEF168A34}" type="slidenum">
              <a:rPr lang="de-DE" smtClean="0"/>
              <a:t>26</a:t>
            </a:fld>
            <a:endParaRPr lang="de-DE"/>
          </a:p>
        </p:txBody>
      </p:sp>
    </p:spTree>
    <p:extLst>
      <p:ext uri="{BB962C8B-B14F-4D97-AF65-F5344CB8AC3E}">
        <p14:creationId xmlns:p14="http://schemas.microsoft.com/office/powerpoint/2010/main" val="176140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73C49F1-A27F-4BA0-A25B-77FAEF168A34}" type="slidenum">
              <a:rPr lang="de-DE" smtClean="0"/>
              <a:t>33</a:t>
            </a:fld>
            <a:endParaRPr lang="de-DE"/>
          </a:p>
        </p:txBody>
      </p:sp>
    </p:spTree>
    <p:extLst>
      <p:ext uri="{BB962C8B-B14F-4D97-AF65-F5344CB8AC3E}">
        <p14:creationId xmlns:p14="http://schemas.microsoft.com/office/powerpoint/2010/main" val="3639718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73C49F1-A27F-4BA0-A25B-77FAEF168A34}" type="slidenum">
              <a:rPr lang="de-DE" smtClean="0"/>
              <a:t>34</a:t>
            </a:fld>
            <a:endParaRPr lang="de-DE"/>
          </a:p>
        </p:txBody>
      </p:sp>
    </p:spTree>
    <p:extLst>
      <p:ext uri="{BB962C8B-B14F-4D97-AF65-F5344CB8AC3E}">
        <p14:creationId xmlns:p14="http://schemas.microsoft.com/office/powerpoint/2010/main" val="2417316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D73C49F1-A27F-4BA0-A25B-77FAEF168A34}" type="slidenum">
              <a:rPr lang="de-DE" smtClean="0"/>
              <a:t>38</a:t>
            </a:fld>
            <a:endParaRPr lang="de-DE"/>
          </a:p>
        </p:txBody>
      </p:sp>
    </p:spTree>
    <p:extLst>
      <p:ext uri="{BB962C8B-B14F-4D97-AF65-F5344CB8AC3E}">
        <p14:creationId xmlns:p14="http://schemas.microsoft.com/office/powerpoint/2010/main" val="358372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Transport</a:t>
            </a:r>
            <a:r>
              <a:rPr lang="de-DE" baseline="0" dirty="0" smtClean="0"/>
              <a:t> Prozeduren  der verschiedenen Systemlinien </a:t>
            </a:r>
          </a:p>
          <a:p>
            <a:r>
              <a:rPr lang="de-DE" baseline="0" dirty="0" smtClean="0"/>
              <a:t>Portal hinzufügen</a:t>
            </a:r>
            <a:endParaRPr lang="de-DE" dirty="0"/>
          </a:p>
        </p:txBody>
      </p:sp>
      <p:sp>
        <p:nvSpPr>
          <p:cNvPr id="4" name="Foliennummernplatzhalter 3"/>
          <p:cNvSpPr>
            <a:spLocks noGrp="1"/>
          </p:cNvSpPr>
          <p:nvPr>
            <p:ph type="sldNum" sz="quarter" idx="10"/>
          </p:nvPr>
        </p:nvSpPr>
        <p:spPr/>
        <p:txBody>
          <a:bodyPr/>
          <a:lstStyle/>
          <a:p>
            <a:fld id="{D73C49F1-A27F-4BA0-A25B-77FAEF168A34}" type="slidenum">
              <a:rPr lang="de-DE" smtClean="0"/>
              <a:t>39</a:t>
            </a:fld>
            <a:endParaRPr lang="de-DE"/>
          </a:p>
        </p:txBody>
      </p:sp>
    </p:spTree>
    <p:extLst>
      <p:ext uri="{BB962C8B-B14F-4D97-AF65-F5344CB8AC3E}">
        <p14:creationId xmlns:p14="http://schemas.microsoft.com/office/powerpoint/2010/main" val="3546844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r>
              <a:rPr lang="de-DE" dirty="0" err="1" smtClean="0"/>
              <a:t>Currently</a:t>
            </a:r>
            <a:r>
              <a:rPr lang="de-DE" dirty="0" smtClean="0"/>
              <a:t> </a:t>
            </a:r>
            <a:r>
              <a:rPr lang="de-DE" dirty="0" err="1" smtClean="0"/>
              <a:t>with</a:t>
            </a:r>
            <a:r>
              <a:rPr lang="de-DE" dirty="0" smtClean="0"/>
              <a:t> </a:t>
            </a:r>
            <a:r>
              <a:rPr lang="de-DE" dirty="0" err="1" smtClean="0"/>
              <a:t>Eclipse</a:t>
            </a:r>
            <a:r>
              <a:rPr lang="de-DE" dirty="0" smtClean="0"/>
              <a:t> </a:t>
            </a:r>
          </a:p>
          <a:p>
            <a:r>
              <a:rPr lang="de-DE" dirty="0" smtClean="0"/>
              <a:t>Driver</a:t>
            </a:r>
            <a:r>
              <a:rPr lang="de-DE" baseline="0" dirty="0" smtClean="0"/>
              <a:t> </a:t>
            </a:r>
            <a:r>
              <a:rPr lang="de-DE" baseline="0" dirty="0" err="1" smtClean="0"/>
              <a:t>License</a:t>
            </a:r>
            <a:endParaRPr lang="de-DE" baseline="0" dirty="0" smtClean="0"/>
          </a:p>
          <a:p>
            <a:r>
              <a:rPr lang="de-DE" baseline="0" dirty="0" err="1" smtClean="0"/>
              <a:t>WebIDE</a:t>
            </a:r>
            <a:r>
              <a:rPr lang="de-DE" baseline="0" dirty="0" smtClean="0"/>
              <a:t> </a:t>
            </a:r>
            <a:r>
              <a:rPr lang="de-DE" baseline="0" dirty="0" err="1" smtClean="0"/>
              <a:t>planned</a:t>
            </a:r>
            <a:r>
              <a:rPr lang="de-DE" baseline="0" dirty="0" smtClean="0"/>
              <a:t> </a:t>
            </a:r>
            <a:r>
              <a:rPr lang="de-DE" baseline="0" dirty="0" err="1" smtClean="0"/>
              <a:t>date</a:t>
            </a:r>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D73C49F1-A27F-4BA0-A25B-77FAEF168A34}" type="slidenum">
              <a:rPr lang="de-DE" smtClean="0"/>
              <a:t>40</a:t>
            </a:fld>
            <a:endParaRPr lang="de-DE"/>
          </a:p>
        </p:txBody>
      </p:sp>
    </p:spTree>
    <p:extLst>
      <p:ext uri="{BB962C8B-B14F-4D97-AF65-F5344CB8AC3E}">
        <p14:creationId xmlns:p14="http://schemas.microsoft.com/office/powerpoint/2010/main" val="727473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anose="020B0604020202020204" pitchFamily="34" charset="0"/>
              </a:defRPr>
            </a:lvl1pPr>
            <a:lvl2pPr marL="277599" indent="0" algn="ctr">
              <a:buNone/>
              <a:defRPr>
                <a:solidFill>
                  <a:schemeClr val="tx1">
                    <a:tint val="75000"/>
                  </a:schemeClr>
                </a:solidFill>
              </a:defRPr>
            </a:lvl2pPr>
            <a:lvl3pPr marL="555198" indent="0" algn="ctr">
              <a:buNone/>
              <a:defRPr>
                <a:solidFill>
                  <a:schemeClr val="tx1">
                    <a:tint val="75000"/>
                  </a:schemeClr>
                </a:solidFill>
              </a:defRPr>
            </a:lvl3pPr>
            <a:lvl4pPr marL="832798" indent="0" algn="ctr">
              <a:buNone/>
              <a:defRPr>
                <a:solidFill>
                  <a:schemeClr val="tx1">
                    <a:tint val="75000"/>
                  </a:schemeClr>
                </a:solidFill>
              </a:defRPr>
            </a:lvl4pPr>
            <a:lvl5pPr marL="1110397" indent="0" algn="ctr">
              <a:buNone/>
              <a:defRPr>
                <a:solidFill>
                  <a:schemeClr val="tx1">
                    <a:tint val="75000"/>
                  </a:schemeClr>
                </a:solidFill>
              </a:defRPr>
            </a:lvl5pPr>
            <a:lvl6pPr marL="1387996" indent="0" algn="ctr">
              <a:buNone/>
              <a:defRPr>
                <a:solidFill>
                  <a:schemeClr val="tx1">
                    <a:tint val="75000"/>
                  </a:schemeClr>
                </a:solidFill>
              </a:defRPr>
            </a:lvl6pPr>
            <a:lvl7pPr marL="1665595" indent="0" algn="ctr">
              <a:buNone/>
              <a:defRPr>
                <a:solidFill>
                  <a:schemeClr val="tx1">
                    <a:tint val="75000"/>
                  </a:schemeClr>
                </a:solidFill>
              </a:defRPr>
            </a:lvl7pPr>
            <a:lvl8pPr marL="1943194" indent="0" algn="ctr">
              <a:buNone/>
              <a:defRPr>
                <a:solidFill>
                  <a:schemeClr val="tx1">
                    <a:tint val="75000"/>
                  </a:schemeClr>
                </a:solidFill>
              </a:defRPr>
            </a:lvl8pPr>
            <a:lvl9pPr marL="2220794" indent="0" algn="ctr">
              <a:buNone/>
              <a:defRPr>
                <a:solidFill>
                  <a:schemeClr val="tx1">
                    <a:tint val="75000"/>
                  </a:schemeClr>
                </a:solidFill>
              </a:defRPr>
            </a:lvl9pPr>
          </a:lstStyle>
          <a:p>
            <a:r>
              <a:rPr lang="de-DE" smtClean="0"/>
              <a:t>Formatvorlage des Untertitelmasters durch Klicken bearbeiten</a:t>
            </a:r>
            <a:endParaRPr lang="en-US"/>
          </a:p>
        </p:txBody>
      </p:sp>
      <p:sp>
        <p:nvSpPr>
          <p:cNvPr id="2" name="Title 1"/>
          <p:cNvSpPr>
            <a:spLocks noGrp="1"/>
          </p:cNvSpPr>
          <p:nvPr>
            <p:ph type="ctrTitle"/>
            <p:custDataLst>
              <p:tags r:id="rId2"/>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000" b="0" i="0" u="none" cap="all" spc="0">
                <a:solidFill>
                  <a:srgbClr val="FFFFFF"/>
                </a:solidFill>
                <a:latin typeface="Bosch Office Sans" panose="020B0604020202020204" pitchFamily="34" charset="0"/>
              </a:defRPr>
            </a:lvl1pPr>
          </a:lstStyle>
          <a:p>
            <a:r>
              <a:rPr lang="de-DE" smtClean="0"/>
              <a:t>Titelmasterformat durch Klicken bearbeiten</a:t>
            </a:r>
            <a:endParaRPr lang="en-US" dirty="0"/>
          </a:p>
        </p:txBody>
      </p:sp>
    </p:spTree>
    <p:extLst>
      <p:ext uri="{BB962C8B-B14F-4D97-AF65-F5344CB8AC3E}">
        <p14:creationId xmlns:p14="http://schemas.microsoft.com/office/powerpoint/2010/main" val="6231449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Textplatzhalter 2"/>
          <p:cNvSpPr>
            <a:spLocks noGrp="1"/>
          </p:cNvSpPr>
          <p:nvPr>
            <p:ph type="body"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600205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extLst>
      <p:ext uri="{BB962C8B-B14F-4D97-AF65-F5344CB8AC3E}">
        <p14:creationId xmlns:p14="http://schemas.microsoft.com/office/powerpoint/2010/main" val="42190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345436" y="1295334"/>
            <a:ext cx="4844916" cy="4166656"/>
          </a:xfrm>
        </p:spPr>
        <p:txBody>
          <a:bodyPr/>
          <a:lstStyle>
            <a:lvl1pPr>
              <a:defRPr sz="1214"/>
            </a:lvl1pPr>
            <a:lvl2pPr>
              <a:defRPr sz="1079"/>
            </a:lvl2pPr>
            <a:lvl3pPr>
              <a:defRPr sz="944"/>
            </a:lvl3pPr>
            <a:lvl4pPr>
              <a:defRPr sz="877"/>
            </a:lvl4pPr>
            <a:lvl5pPr>
              <a:defRPr sz="877"/>
            </a:lvl5pPr>
            <a:lvl6pPr>
              <a:defRPr sz="877"/>
            </a:lvl6pPr>
            <a:lvl7pPr>
              <a:defRPr sz="877"/>
            </a:lvl7pPr>
            <a:lvl8pPr>
              <a:defRPr sz="877" baseline="0"/>
            </a:lvl8pPr>
            <a:lvl9pPr>
              <a:defRPr sz="877" baseline="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747631" y="1295334"/>
            <a:ext cx="4844916" cy="4166656"/>
          </a:xfrm>
        </p:spPr>
        <p:txBody>
          <a:bodyPr/>
          <a:lstStyle>
            <a:lvl1pPr>
              <a:defRPr sz="1214"/>
            </a:lvl1pPr>
            <a:lvl2pPr>
              <a:defRPr sz="1079"/>
            </a:lvl2pPr>
            <a:lvl3pPr>
              <a:defRPr sz="944"/>
            </a:lvl3pPr>
            <a:lvl4pPr>
              <a:defRPr sz="877"/>
            </a:lvl4pPr>
            <a:lvl5pPr>
              <a:defRPr sz="877"/>
            </a:lvl5pPr>
            <a:lvl6pPr>
              <a:defRPr sz="877" baseline="0"/>
            </a:lvl6pPr>
            <a:lvl7pPr>
              <a:defRPr sz="877" baseline="0"/>
            </a:lvl7pPr>
            <a:lvl8pPr>
              <a:defRPr sz="877" baseline="0"/>
            </a:lvl8pPr>
            <a:lvl9pPr>
              <a:defRPr sz="877"/>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152041350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421323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0586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5.xml"/><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8"/>
            </p:custDataLst>
          </p:nvPr>
        </p:nvSpPr>
        <p:spPr bwMode="auto">
          <a:xfrm>
            <a:off x="333161" y="259133"/>
            <a:ext cx="8981458" cy="7774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dirty="0" smtClean="0"/>
              <a:t>Titelmasterformat durch Klicken bearbeiten</a:t>
            </a:r>
          </a:p>
        </p:txBody>
      </p:sp>
      <p:sp>
        <p:nvSpPr>
          <p:cNvPr id="2" name="Rectangle 3"/>
          <p:cNvSpPr>
            <a:spLocks noGrp="1" noChangeArrowheads="1"/>
          </p:cNvSpPr>
          <p:nvPr>
            <p:ph type="body" idx="1"/>
            <p:custDataLst>
              <p:tags r:id="rId9"/>
            </p:custDataLst>
          </p:nvPr>
        </p:nvSpPr>
        <p:spPr bwMode="auto">
          <a:xfrm>
            <a:off x="345433" y="1295334"/>
            <a:ext cx="10276643" cy="4166656"/>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p>
        </p:txBody>
      </p:sp>
      <p:pic>
        <p:nvPicPr>
          <p:cNvPr id="7" name="Grafik 6"/>
          <p:cNvPicPr>
            <a:picLocks/>
          </p:cNvPicPr>
          <p:nvPr userDrawn="1">
            <p:custDataLst>
              <p:tags r:id="rId10"/>
            </p:custDataLst>
          </p:nvPr>
        </p:nvPicPr>
        <p:blipFill>
          <a:blip r:embed="rId12"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6" name="Grafik 5"/>
          <p:cNvPicPr>
            <a:picLocks/>
          </p:cNvPicPr>
          <p:nvPr userDrawn="1">
            <p:custDataLst>
              <p:tags r:id="rId11"/>
            </p:custDataLst>
          </p:nvPr>
        </p:nvPicPr>
        <p:blipFill>
          <a:blip r:embed="rId13">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2201564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iming>
    <p:tnLst>
      <p:par>
        <p:cTn id="1" dur="indefinite" restart="never" nodeType="tmRoot"/>
      </p:par>
    </p:tnLst>
  </p:timing>
  <p:txStyles>
    <p:titleStyle>
      <a:lvl1pPr algn="l" rtl="0" eaLnBrk="1" fontAlgn="base" hangingPunct="1">
        <a:lnSpc>
          <a:spcPts val="2023"/>
        </a:lnSpc>
        <a:spcBef>
          <a:spcPct val="0"/>
        </a:spcBef>
        <a:spcAft>
          <a:spcPct val="0"/>
        </a:spcAft>
        <a:buFontTx/>
        <a:buNone/>
        <a:defRPr sz="1800" b="0" i="0" u="none">
          <a:solidFill>
            <a:srgbClr val="000000"/>
          </a:solidFill>
          <a:latin typeface="Bosch Office Sans" panose="020B0604020202020204" pitchFamily="34" charset="0"/>
          <a:ea typeface="+mj-ea"/>
          <a:cs typeface="Arial" pitchFamily="34" charset="0"/>
        </a:defRPr>
      </a:lvl1pPr>
      <a:lvl2pPr algn="l" rtl="0" eaLnBrk="1" fontAlgn="base" hangingPunct="1">
        <a:lnSpc>
          <a:spcPct val="111000"/>
        </a:lnSpc>
        <a:spcBef>
          <a:spcPct val="0"/>
        </a:spcBef>
        <a:spcAft>
          <a:spcPct val="0"/>
        </a:spcAft>
        <a:defRPr sz="1822">
          <a:solidFill>
            <a:srgbClr val="000000"/>
          </a:solidFill>
          <a:latin typeface="Bosch Office Sans"/>
        </a:defRPr>
      </a:lvl2pPr>
      <a:lvl3pPr algn="l" rtl="0" eaLnBrk="1" fontAlgn="base" hangingPunct="1">
        <a:lnSpc>
          <a:spcPct val="111000"/>
        </a:lnSpc>
        <a:spcBef>
          <a:spcPct val="0"/>
        </a:spcBef>
        <a:spcAft>
          <a:spcPct val="0"/>
        </a:spcAft>
        <a:defRPr sz="1822">
          <a:solidFill>
            <a:srgbClr val="000000"/>
          </a:solidFill>
          <a:latin typeface="Bosch Office Sans"/>
        </a:defRPr>
      </a:lvl3pPr>
      <a:lvl4pPr algn="l" rtl="0" eaLnBrk="1" fontAlgn="base" hangingPunct="1">
        <a:lnSpc>
          <a:spcPct val="111000"/>
        </a:lnSpc>
        <a:spcBef>
          <a:spcPct val="0"/>
        </a:spcBef>
        <a:spcAft>
          <a:spcPct val="0"/>
        </a:spcAft>
        <a:defRPr sz="1822">
          <a:solidFill>
            <a:srgbClr val="000000"/>
          </a:solidFill>
          <a:latin typeface="Bosch Office Sans"/>
        </a:defRPr>
      </a:lvl4pPr>
      <a:lvl5pPr algn="l" rtl="0" eaLnBrk="1" fontAlgn="base" hangingPunct="1">
        <a:lnSpc>
          <a:spcPct val="111000"/>
        </a:lnSpc>
        <a:spcBef>
          <a:spcPct val="0"/>
        </a:spcBef>
        <a:spcAft>
          <a:spcPct val="0"/>
        </a:spcAft>
        <a:defRPr sz="1822">
          <a:solidFill>
            <a:srgbClr val="000000"/>
          </a:solidFill>
          <a:latin typeface="Bosch Office Sans"/>
        </a:defRPr>
      </a:lvl5pPr>
      <a:lvl6pPr marL="308410" algn="l" rtl="0" eaLnBrk="1" fontAlgn="base" hangingPunct="1">
        <a:lnSpc>
          <a:spcPct val="111000"/>
        </a:lnSpc>
        <a:spcBef>
          <a:spcPct val="0"/>
        </a:spcBef>
        <a:spcAft>
          <a:spcPct val="0"/>
        </a:spcAft>
        <a:defRPr sz="1822">
          <a:solidFill>
            <a:srgbClr val="000000"/>
          </a:solidFill>
          <a:latin typeface="Bosch Office Sans"/>
        </a:defRPr>
      </a:lvl6pPr>
      <a:lvl7pPr marL="616819" algn="l" rtl="0" eaLnBrk="1" fontAlgn="base" hangingPunct="1">
        <a:lnSpc>
          <a:spcPct val="111000"/>
        </a:lnSpc>
        <a:spcBef>
          <a:spcPct val="0"/>
        </a:spcBef>
        <a:spcAft>
          <a:spcPct val="0"/>
        </a:spcAft>
        <a:defRPr sz="1822">
          <a:solidFill>
            <a:srgbClr val="000000"/>
          </a:solidFill>
          <a:latin typeface="Bosch Office Sans"/>
        </a:defRPr>
      </a:lvl7pPr>
      <a:lvl8pPr marL="925228" algn="l" rtl="0" eaLnBrk="1" fontAlgn="base" hangingPunct="1">
        <a:lnSpc>
          <a:spcPct val="111000"/>
        </a:lnSpc>
        <a:spcBef>
          <a:spcPct val="0"/>
        </a:spcBef>
        <a:spcAft>
          <a:spcPct val="0"/>
        </a:spcAft>
        <a:defRPr sz="1822">
          <a:solidFill>
            <a:srgbClr val="000000"/>
          </a:solidFill>
          <a:latin typeface="Bosch Office Sans"/>
        </a:defRPr>
      </a:lvl8pPr>
      <a:lvl9pPr marL="1233638" algn="l" rtl="0" eaLnBrk="1" fontAlgn="base" hangingPunct="1">
        <a:lnSpc>
          <a:spcPct val="111000"/>
        </a:lnSpc>
        <a:spcBef>
          <a:spcPct val="0"/>
        </a:spcBef>
        <a:spcAft>
          <a:spcPct val="0"/>
        </a:spcAft>
        <a:defRPr sz="1822">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anose="020B0604020202020204" pitchFamily="34"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anose="020B0604020202020204" pitchFamily="34"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anose="020B0604020202020204" pitchFamily="34"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9pPr>
    </p:bodyStyle>
    <p:otherStyle>
      <a:defPPr>
        <a:defRPr lang="de-DE"/>
      </a:defPPr>
      <a:lvl1pPr marL="0" algn="l" defTabSz="616819" rtl="0" eaLnBrk="1" latinLnBrk="0" hangingPunct="1">
        <a:defRPr sz="1214" kern="1200">
          <a:solidFill>
            <a:schemeClr val="tx1"/>
          </a:solidFill>
          <a:latin typeface="+mn-lt"/>
          <a:ea typeface="+mn-ea"/>
          <a:cs typeface="+mn-cs"/>
        </a:defRPr>
      </a:lvl1pPr>
      <a:lvl2pPr marL="308410" algn="l" defTabSz="616819" rtl="0" eaLnBrk="1" latinLnBrk="0" hangingPunct="1">
        <a:defRPr sz="1214" kern="1200">
          <a:solidFill>
            <a:schemeClr val="tx1"/>
          </a:solidFill>
          <a:latin typeface="+mn-lt"/>
          <a:ea typeface="+mn-ea"/>
          <a:cs typeface="+mn-cs"/>
        </a:defRPr>
      </a:lvl2pPr>
      <a:lvl3pPr marL="616819" algn="l" defTabSz="616819" rtl="0" eaLnBrk="1" latinLnBrk="0" hangingPunct="1">
        <a:defRPr sz="1214" kern="1200">
          <a:solidFill>
            <a:schemeClr val="tx1"/>
          </a:solidFill>
          <a:latin typeface="+mn-lt"/>
          <a:ea typeface="+mn-ea"/>
          <a:cs typeface="+mn-cs"/>
        </a:defRPr>
      </a:lvl3pPr>
      <a:lvl4pPr marL="925228" algn="l" defTabSz="616819" rtl="0" eaLnBrk="1" latinLnBrk="0" hangingPunct="1">
        <a:defRPr sz="1214" kern="1200">
          <a:solidFill>
            <a:schemeClr val="tx1"/>
          </a:solidFill>
          <a:latin typeface="+mn-lt"/>
          <a:ea typeface="+mn-ea"/>
          <a:cs typeface="+mn-cs"/>
        </a:defRPr>
      </a:lvl4pPr>
      <a:lvl5pPr marL="1233638" algn="l" defTabSz="616819" rtl="0" eaLnBrk="1" latinLnBrk="0" hangingPunct="1">
        <a:defRPr sz="1214" kern="1200">
          <a:solidFill>
            <a:schemeClr val="tx1"/>
          </a:solidFill>
          <a:latin typeface="+mn-lt"/>
          <a:ea typeface="+mn-ea"/>
          <a:cs typeface="+mn-cs"/>
        </a:defRPr>
      </a:lvl5pPr>
      <a:lvl6pPr marL="1542047" algn="l" defTabSz="616819" rtl="0" eaLnBrk="1" latinLnBrk="0" hangingPunct="1">
        <a:defRPr sz="1214" kern="1200">
          <a:solidFill>
            <a:schemeClr val="tx1"/>
          </a:solidFill>
          <a:latin typeface="+mn-lt"/>
          <a:ea typeface="+mn-ea"/>
          <a:cs typeface="+mn-cs"/>
        </a:defRPr>
      </a:lvl6pPr>
      <a:lvl7pPr marL="1850456" algn="l" defTabSz="616819" rtl="0" eaLnBrk="1" latinLnBrk="0" hangingPunct="1">
        <a:defRPr sz="1214" kern="1200">
          <a:solidFill>
            <a:schemeClr val="tx1"/>
          </a:solidFill>
          <a:latin typeface="+mn-lt"/>
          <a:ea typeface="+mn-ea"/>
          <a:cs typeface="+mn-cs"/>
        </a:defRPr>
      </a:lvl7pPr>
      <a:lvl8pPr marL="2158865" algn="l" defTabSz="616819" rtl="0" eaLnBrk="1" latinLnBrk="0" hangingPunct="1">
        <a:defRPr sz="1214" kern="1200">
          <a:solidFill>
            <a:schemeClr val="tx1"/>
          </a:solidFill>
          <a:latin typeface="+mn-lt"/>
          <a:ea typeface="+mn-ea"/>
          <a:cs typeface="+mn-cs"/>
        </a:defRPr>
      </a:lvl8pPr>
      <a:lvl9pPr marL="2467274" algn="l" defTabSz="616819" rtl="0" eaLnBrk="1" latinLnBrk="0" hangingPunct="1">
        <a:defRPr sz="1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png"/><Relationship Id="rId5" Type="http://schemas.openxmlformats.org/officeDocument/2006/relationships/tags" Target="../tags/tag12.xml"/><Relationship Id="rId10" Type="http://schemas.openxmlformats.org/officeDocument/2006/relationships/image" Target="../media/image1.emf"/><Relationship Id="rId4" Type="http://schemas.openxmlformats.org/officeDocument/2006/relationships/tags" Target="../tags/tag11.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tags" Target="../tags/tag152.xml"/><Relationship Id="rId7" Type="http://schemas.openxmlformats.org/officeDocument/2006/relationships/image" Target="../media/image4.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emf"/><Relationship Id="rId5" Type="http://schemas.openxmlformats.org/officeDocument/2006/relationships/slideLayout" Target="../slideLayouts/slideLayout1.xml"/><Relationship Id="rId4" Type="http://schemas.openxmlformats.org/officeDocument/2006/relationships/tags" Target="../tags/tag153.xml"/></Relationships>
</file>

<file path=ppt/slides/_rels/slide11.xml.rels><?xml version="1.0" encoding="UTF-8" standalone="yes"?>
<Relationships xmlns="http://schemas.openxmlformats.org/package/2006/relationships"><Relationship Id="rId13" Type="http://schemas.openxmlformats.org/officeDocument/2006/relationships/tags" Target="../tags/tag166.xml"/><Relationship Id="rId18" Type="http://schemas.openxmlformats.org/officeDocument/2006/relationships/tags" Target="../tags/tag171.xml"/><Relationship Id="rId26" Type="http://schemas.openxmlformats.org/officeDocument/2006/relationships/tags" Target="../tags/tag179.xml"/><Relationship Id="rId39" Type="http://schemas.openxmlformats.org/officeDocument/2006/relationships/tags" Target="../tags/tag192.xml"/><Relationship Id="rId21" Type="http://schemas.openxmlformats.org/officeDocument/2006/relationships/tags" Target="../tags/tag174.xml"/><Relationship Id="rId34" Type="http://schemas.openxmlformats.org/officeDocument/2006/relationships/tags" Target="../tags/tag187.xml"/><Relationship Id="rId42" Type="http://schemas.openxmlformats.org/officeDocument/2006/relationships/tags" Target="../tags/tag195.xml"/><Relationship Id="rId47" Type="http://schemas.openxmlformats.org/officeDocument/2006/relationships/tags" Target="../tags/tag200.xml"/><Relationship Id="rId50" Type="http://schemas.openxmlformats.org/officeDocument/2006/relationships/tags" Target="../tags/tag203.xml"/><Relationship Id="rId55" Type="http://schemas.openxmlformats.org/officeDocument/2006/relationships/tags" Target="../tags/tag208.xml"/><Relationship Id="rId63" Type="http://schemas.openxmlformats.org/officeDocument/2006/relationships/tags" Target="../tags/tag216.xml"/><Relationship Id="rId68" Type="http://schemas.openxmlformats.org/officeDocument/2006/relationships/tags" Target="../tags/tag221.xml"/><Relationship Id="rId76" Type="http://schemas.openxmlformats.org/officeDocument/2006/relationships/tags" Target="../tags/tag229.xml"/><Relationship Id="rId84" Type="http://schemas.openxmlformats.org/officeDocument/2006/relationships/slideLayout" Target="../slideLayouts/slideLayout5.xml"/><Relationship Id="rId89" Type="http://schemas.openxmlformats.org/officeDocument/2006/relationships/image" Target="../media/image20.png"/><Relationship Id="rId7" Type="http://schemas.openxmlformats.org/officeDocument/2006/relationships/tags" Target="../tags/tag160.xml"/><Relationship Id="rId71" Type="http://schemas.openxmlformats.org/officeDocument/2006/relationships/tags" Target="../tags/tag224.xml"/><Relationship Id="rId92" Type="http://schemas.openxmlformats.org/officeDocument/2006/relationships/image" Target="../media/image23.png"/><Relationship Id="rId2" Type="http://schemas.openxmlformats.org/officeDocument/2006/relationships/tags" Target="../tags/tag155.xml"/><Relationship Id="rId16" Type="http://schemas.openxmlformats.org/officeDocument/2006/relationships/tags" Target="../tags/tag169.xml"/><Relationship Id="rId29" Type="http://schemas.openxmlformats.org/officeDocument/2006/relationships/tags" Target="../tags/tag182.xml"/><Relationship Id="rId11" Type="http://schemas.openxmlformats.org/officeDocument/2006/relationships/tags" Target="../tags/tag164.xml"/><Relationship Id="rId24" Type="http://schemas.openxmlformats.org/officeDocument/2006/relationships/tags" Target="../tags/tag177.xml"/><Relationship Id="rId32" Type="http://schemas.openxmlformats.org/officeDocument/2006/relationships/tags" Target="../tags/tag185.xml"/><Relationship Id="rId37" Type="http://schemas.openxmlformats.org/officeDocument/2006/relationships/tags" Target="../tags/tag190.xml"/><Relationship Id="rId40" Type="http://schemas.openxmlformats.org/officeDocument/2006/relationships/tags" Target="../tags/tag193.xml"/><Relationship Id="rId45" Type="http://schemas.openxmlformats.org/officeDocument/2006/relationships/tags" Target="../tags/tag198.xml"/><Relationship Id="rId53" Type="http://schemas.openxmlformats.org/officeDocument/2006/relationships/tags" Target="../tags/tag206.xml"/><Relationship Id="rId58" Type="http://schemas.openxmlformats.org/officeDocument/2006/relationships/tags" Target="../tags/tag211.xml"/><Relationship Id="rId66" Type="http://schemas.openxmlformats.org/officeDocument/2006/relationships/tags" Target="../tags/tag219.xml"/><Relationship Id="rId74" Type="http://schemas.openxmlformats.org/officeDocument/2006/relationships/tags" Target="../tags/tag227.xml"/><Relationship Id="rId79" Type="http://schemas.openxmlformats.org/officeDocument/2006/relationships/tags" Target="../tags/tag232.xml"/><Relationship Id="rId87" Type="http://schemas.openxmlformats.org/officeDocument/2006/relationships/image" Target="../media/image18.png"/><Relationship Id="rId5" Type="http://schemas.openxmlformats.org/officeDocument/2006/relationships/tags" Target="../tags/tag158.xml"/><Relationship Id="rId61" Type="http://schemas.openxmlformats.org/officeDocument/2006/relationships/tags" Target="../tags/tag214.xml"/><Relationship Id="rId82" Type="http://schemas.openxmlformats.org/officeDocument/2006/relationships/tags" Target="../tags/tag235.xml"/><Relationship Id="rId90" Type="http://schemas.openxmlformats.org/officeDocument/2006/relationships/image" Target="../media/image21.png"/><Relationship Id="rId19" Type="http://schemas.openxmlformats.org/officeDocument/2006/relationships/tags" Target="../tags/tag172.xml"/><Relationship Id="rId14" Type="http://schemas.openxmlformats.org/officeDocument/2006/relationships/tags" Target="../tags/tag167.xml"/><Relationship Id="rId22" Type="http://schemas.openxmlformats.org/officeDocument/2006/relationships/tags" Target="../tags/tag175.xml"/><Relationship Id="rId27" Type="http://schemas.openxmlformats.org/officeDocument/2006/relationships/tags" Target="../tags/tag180.xml"/><Relationship Id="rId30" Type="http://schemas.openxmlformats.org/officeDocument/2006/relationships/tags" Target="../tags/tag183.xml"/><Relationship Id="rId35" Type="http://schemas.openxmlformats.org/officeDocument/2006/relationships/tags" Target="../tags/tag188.xml"/><Relationship Id="rId43" Type="http://schemas.openxmlformats.org/officeDocument/2006/relationships/tags" Target="../tags/tag196.xml"/><Relationship Id="rId48" Type="http://schemas.openxmlformats.org/officeDocument/2006/relationships/tags" Target="../tags/tag201.xml"/><Relationship Id="rId56" Type="http://schemas.openxmlformats.org/officeDocument/2006/relationships/tags" Target="../tags/tag209.xml"/><Relationship Id="rId64" Type="http://schemas.openxmlformats.org/officeDocument/2006/relationships/tags" Target="../tags/tag217.xml"/><Relationship Id="rId69" Type="http://schemas.openxmlformats.org/officeDocument/2006/relationships/tags" Target="../tags/tag222.xml"/><Relationship Id="rId77" Type="http://schemas.openxmlformats.org/officeDocument/2006/relationships/tags" Target="../tags/tag230.xml"/><Relationship Id="rId8" Type="http://schemas.openxmlformats.org/officeDocument/2006/relationships/tags" Target="../tags/tag161.xml"/><Relationship Id="rId51" Type="http://schemas.openxmlformats.org/officeDocument/2006/relationships/tags" Target="../tags/tag204.xml"/><Relationship Id="rId72" Type="http://schemas.openxmlformats.org/officeDocument/2006/relationships/tags" Target="../tags/tag225.xml"/><Relationship Id="rId80" Type="http://schemas.openxmlformats.org/officeDocument/2006/relationships/tags" Target="../tags/tag233.xml"/><Relationship Id="rId85" Type="http://schemas.openxmlformats.org/officeDocument/2006/relationships/image" Target="../media/image1.emf"/><Relationship Id="rId3" Type="http://schemas.openxmlformats.org/officeDocument/2006/relationships/tags" Target="../tags/tag156.xml"/><Relationship Id="rId12" Type="http://schemas.openxmlformats.org/officeDocument/2006/relationships/tags" Target="../tags/tag165.xml"/><Relationship Id="rId17" Type="http://schemas.openxmlformats.org/officeDocument/2006/relationships/tags" Target="../tags/tag170.xml"/><Relationship Id="rId25" Type="http://schemas.openxmlformats.org/officeDocument/2006/relationships/tags" Target="../tags/tag178.xml"/><Relationship Id="rId33" Type="http://schemas.openxmlformats.org/officeDocument/2006/relationships/tags" Target="../tags/tag186.xml"/><Relationship Id="rId38" Type="http://schemas.openxmlformats.org/officeDocument/2006/relationships/tags" Target="../tags/tag191.xml"/><Relationship Id="rId46" Type="http://schemas.openxmlformats.org/officeDocument/2006/relationships/tags" Target="../tags/tag199.xml"/><Relationship Id="rId59" Type="http://schemas.openxmlformats.org/officeDocument/2006/relationships/tags" Target="../tags/tag212.xml"/><Relationship Id="rId67" Type="http://schemas.openxmlformats.org/officeDocument/2006/relationships/tags" Target="../tags/tag220.xml"/><Relationship Id="rId20" Type="http://schemas.openxmlformats.org/officeDocument/2006/relationships/tags" Target="../tags/tag173.xml"/><Relationship Id="rId41" Type="http://schemas.openxmlformats.org/officeDocument/2006/relationships/tags" Target="../tags/tag194.xml"/><Relationship Id="rId54" Type="http://schemas.openxmlformats.org/officeDocument/2006/relationships/tags" Target="../tags/tag207.xml"/><Relationship Id="rId62" Type="http://schemas.openxmlformats.org/officeDocument/2006/relationships/tags" Target="../tags/tag215.xml"/><Relationship Id="rId70" Type="http://schemas.openxmlformats.org/officeDocument/2006/relationships/tags" Target="../tags/tag223.xml"/><Relationship Id="rId75" Type="http://schemas.openxmlformats.org/officeDocument/2006/relationships/tags" Target="../tags/tag228.xml"/><Relationship Id="rId83" Type="http://schemas.openxmlformats.org/officeDocument/2006/relationships/tags" Target="../tags/tag236.xml"/><Relationship Id="rId88" Type="http://schemas.openxmlformats.org/officeDocument/2006/relationships/image" Target="../media/image19.png"/><Relationship Id="rId91" Type="http://schemas.openxmlformats.org/officeDocument/2006/relationships/image" Target="../media/image22.png"/><Relationship Id="rId1" Type="http://schemas.openxmlformats.org/officeDocument/2006/relationships/tags" Target="../tags/tag154.xml"/><Relationship Id="rId6" Type="http://schemas.openxmlformats.org/officeDocument/2006/relationships/tags" Target="../tags/tag159.xml"/><Relationship Id="rId15" Type="http://schemas.openxmlformats.org/officeDocument/2006/relationships/tags" Target="../tags/tag168.xml"/><Relationship Id="rId23" Type="http://schemas.openxmlformats.org/officeDocument/2006/relationships/tags" Target="../tags/tag176.xml"/><Relationship Id="rId28" Type="http://schemas.openxmlformats.org/officeDocument/2006/relationships/tags" Target="../tags/tag181.xml"/><Relationship Id="rId36" Type="http://schemas.openxmlformats.org/officeDocument/2006/relationships/tags" Target="../tags/tag189.xml"/><Relationship Id="rId49" Type="http://schemas.openxmlformats.org/officeDocument/2006/relationships/tags" Target="../tags/tag202.xml"/><Relationship Id="rId57" Type="http://schemas.openxmlformats.org/officeDocument/2006/relationships/tags" Target="../tags/tag210.xml"/><Relationship Id="rId10" Type="http://schemas.openxmlformats.org/officeDocument/2006/relationships/tags" Target="../tags/tag163.xml"/><Relationship Id="rId31" Type="http://schemas.openxmlformats.org/officeDocument/2006/relationships/tags" Target="../tags/tag184.xml"/><Relationship Id="rId44" Type="http://schemas.openxmlformats.org/officeDocument/2006/relationships/tags" Target="../tags/tag197.xml"/><Relationship Id="rId52" Type="http://schemas.openxmlformats.org/officeDocument/2006/relationships/tags" Target="../tags/tag205.xml"/><Relationship Id="rId60" Type="http://schemas.openxmlformats.org/officeDocument/2006/relationships/tags" Target="../tags/tag213.xml"/><Relationship Id="rId65" Type="http://schemas.openxmlformats.org/officeDocument/2006/relationships/tags" Target="../tags/tag218.xml"/><Relationship Id="rId73" Type="http://schemas.openxmlformats.org/officeDocument/2006/relationships/tags" Target="../tags/tag226.xml"/><Relationship Id="rId78" Type="http://schemas.openxmlformats.org/officeDocument/2006/relationships/tags" Target="../tags/tag231.xml"/><Relationship Id="rId81" Type="http://schemas.openxmlformats.org/officeDocument/2006/relationships/tags" Target="../tags/tag234.xml"/><Relationship Id="rId86" Type="http://schemas.openxmlformats.org/officeDocument/2006/relationships/image" Target="../media/image2.png"/><Relationship Id="rId4" Type="http://schemas.openxmlformats.org/officeDocument/2006/relationships/tags" Target="../tags/tag157.xml"/><Relationship Id="rId9" Type="http://schemas.openxmlformats.org/officeDocument/2006/relationships/tags" Target="../tags/tag162.xml"/></Relationships>
</file>

<file path=ppt/slides/_rels/slide12.xml.rels><?xml version="1.0" encoding="UTF-8" standalone="yes"?>
<Relationships xmlns="http://schemas.openxmlformats.org/package/2006/relationships"><Relationship Id="rId13" Type="http://schemas.openxmlformats.org/officeDocument/2006/relationships/tags" Target="../tags/tag249.xml"/><Relationship Id="rId18" Type="http://schemas.openxmlformats.org/officeDocument/2006/relationships/tags" Target="../tags/tag254.xml"/><Relationship Id="rId26" Type="http://schemas.openxmlformats.org/officeDocument/2006/relationships/tags" Target="../tags/tag262.xml"/><Relationship Id="rId39" Type="http://schemas.openxmlformats.org/officeDocument/2006/relationships/tags" Target="../tags/tag275.xml"/><Relationship Id="rId21" Type="http://schemas.openxmlformats.org/officeDocument/2006/relationships/tags" Target="../tags/tag257.xml"/><Relationship Id="rId34" Type="http://schemas.openxmlformats.org/officeDocument/2006/relationships/tags" Target="../tags/tag270.xml"/><Relationship Id="rId42" Type="http://schemas.openxmlformats.org/officeDocument/2006/relationships/tags" Target="../tags/tag278.xml"/><Relationship Id="rId47" Type="http://schemas.openxmlformats.org/officeDocument/2006/relationships/tags" Target="../tags/tag283.xml"/><Relationship Id="rId50" Type="http://schemas.openxmlformats.org/officeDocument/2006/relationships/tags" Target="../tags/tag286.xml"/><Relationship Id="rId55" Type="http://schemas.openxmlformats.org/officeDocument/2006/relationships/tags" Target="../tags/tag291.xml"/><Relationship Id="rId63" Type="http://schemas.openxmlformats.org/officeDocument/2006/relationships/tags" Target="../tags/tag299.xml"/><Relationship Id="rId68" Type="http://schemas.openxmlformats.org/officeDocument/2006/relationships/tags" Target="../tags/tag304.xml"/><Relationship Id="rId76" Type="http://schemas.openxmlformats.org/officeDocument/2006/relationships/tags" Target="../tags/tag312.xml"/><Relationship Id="rId84" Type="http://schemas.openxmlformats.org/officeDocument/2006/relationships/slideLayout" Target="../slideLayouts/slideLayout3.xml"/><Relationship Id="rId89" Type="http://schemas.openxmlformats.org/officeDocument/2006/relationships/image" Target="../media/image21.png"/><Relationship Id="rId7" Type="http://schemas.openxmlformats.org/officeDocument/2006/relationships/tags" Target="../tags/tag243.xml"/><Relationship Id="rId71" Type="http://schemas.openxmlformats.org/officeDocument/2006/relationships/tags" Target="../tags/tag307.xml"/><Relationship Id="rId92" Type="http://schemas.openxmlformats.org/officeDocument/2006/relationships/image" Target="../media/image27.png"/><Relationship Id="rId2" Type="http://schemas.openxmlformats.org/officeDocument/2006/relationships/tags" Target="../tags/tag238.xml"/><Relationship Id="rId16" Type="http://schemas.openxmlformats.org/officeDocument/2006/relationships/tags" Target="../tags/tag252.xml"/><Relationship Id="rId29" Type="http://schemas.openxmlformats.org/officeDocument/2006/relationships/tags" Target="../tags/tag265.xml"/><Relationship Id="rId11" Type="http://schemas.openxmlformats.org/officeDocument/2006/relationships/tags" Target="../tags/tag247.xml"/><Relationship Id="rId24" Type="http://schemas.openxmlformats.org/officeDocument/2006/relationships/tags" Target="../tags/tag260.xml"/><Relationship Id="rId32" Type="http://schemas.openxmlformats.org/officeDocument/2006/relationships/tags" Target="../tags/tag268.xml"/><Relationship Id="rId37" Type="http://schemas.openxmlformats.org/officeDocument/2006/relationships/tags" Target="../tags/tag273.xml"/><Relationship Id="rId40" Type="http://schemas.openxmlformats.org/officeDocument/2006/relationships/tags" Target="../tags/tag276.xml"/><Relationship Id="rId45" Type="http://schemas.openxmlformats.org/officeDocument/2006/relationships/tags" Target="../tags/tag281.xml"/><Relationship Id="rId53" Type="http://schemas.openxmlformats.org/officeDocument/2006/relationships/tags" Target="../tags/tag289.xml"/><Relationship Id="rId58" Type="http://schemas.openxmlformats.org/officeDocument/2006/relationships/tags" Target="../tags/tag294.xml"/><Relationship Id="rId66" Type="http://schemas.openxmlformats.org/officeDocument/2006/relationships/tags" Target="../tags/tag302.xml"/><Relationship Id="rId74" Type="http://schemas.openxmlformats.org/officeDocument/2006/relationships/tags" Target="../tags/tag310.xml"/><Relationship Id="rId79" Type="http://schemas.openxmlformats.org/officeDocument/2006/relationships/tags" Target="../tags/tag315.xml"/><Relationship Id="rId87" Type="http://schemas.openxmlformats.org/officeDocument/2006/relationships/image" Target="../media/image19.png"/><Relationship Id="rId5" Type="http://schemas.openxmlformats.org/officeDocument/2006/relationships/tags" Target="../tags/tag241.xml"/><Relationship Id="rId61" Type="http://schemas.openxmlformats.org/officeDocument/2006/relationships/tags" Target="../tags/tag297.xml"/><Relationship Id="rId82" Type="http://schemas.openxmlformats.org/officeDocument/2006/relationships/tags" Target="../tags/tag318.xml"/><Relationship Id="rId90" Type="http://schemas.openxmlformats.org/officeDocument/2006/relationships/image" Target="../media/image25.png"/><Relationship Id="rId19" Type="http://schemas.openxmlformats.org/officeDocument/2006/relationships/tags" Target="../tags/tag255.xml"/><Relationship Id="rId14" Type="http://schemas.openxmlformats.org/officeDocument/2006/relationships/tags" Target="../tags/tag250.xml"/><Relationship Id="rId22" Type="http://schemas.openxmlformats.org/officeDocument/2006/relationships/tags" Target="../tags/tag258.xml"/><Relationship Id="rId27" Type="http://schemas.openxmlformats.org/officeDocument/2006/relationships/tags" Target="../tags/tag263.xml"/><Relationship Id="rId30" Type="http://schemas.openxmlformats.org/officeDocument/2006/relationships/tags" Target="../tags/tag266.xml"/><Relationship Id="rId35" Type="http://schemas.openxmlformats.org/officeDocument/2006/relationships/tags" Target="../tags/tag271.xml"/><Relationship Id="rId43" Type="http://schemas.openxmlformats.org/officeDocument/2006/relationships/tags" Target="../tags/tag279.xml"/><Relationship Id="rId48" Type="http://schemas.openxmlformats.org/officeDocument/2006/relationships/tags" Target="../tags/tag284.xml"/><Relationship Id="rId56" Type="http://schemas.openxmlformats.org/officeDocument/2006/relationships/tags" Target="../tags/tag292.xml"/><Relationship Id="rId64" Type="http://schemas.openxmlformats.org/officeDocument/2006/relationships/tags" Target="../tags/tag300.xml"/><Relationship Id="rId69" Type="http://schemas.openxmlformats.org/officeDocument/2006/relationships/tags" Target="../tags/tag305.xml"/><Relationship Id="rId77" Type="http://schemas.openxmlformats.org/officeDocument/2006/relationships/tags" Target="../tags/tag313.xml"/><Relationship Id="rId8" Type="http://schemas.openxmlformats.org/officeDocument/2006/relationships/tags" Target="../tags/tag244.xml"/><Relationship Id="rId51" Type="http://schemas.openxmlformats.org/officeDocument/2006/relationships/tags" Target="../tags/tag287.xml"/><Relationship Id="rId72" Type="http://schemas.openxmlformats.org/officeDocument/2006/relationships/tags" Target="../tags/tag308.xml"/><Relationship Id="rId80" Type="http://schemas.openxmlformats.org/officeDocument/2006/relationships/tags" Target="../tags/tag316.xml"/><Relationship Id="rId85" Type="http://schemas.openxmlformats.org/officeDocument/2006/relationships/image" Target="../media/image1.emf"/><Relationship Id="rId3" Type="http://schemas.openxmlformats.org/officeDocument/2006/relationships/tags" Target="../tags/tag239.xml"/><Relationship Id="rId12" Type="http://schemas.openxmlformats.org/officeDocument/2006/relationships/tags" Target="../tags/tag248.xml"/><Relationship Id="rId17" Type="http://schemas.openxmlformats.org/officeDocument/2006/relationships/tags" Target="../tags/tag253.xml"/><Relationship Id="rId25" Type="http://schemas.openxmlformats.org/officeDocument/2006/relationships/tags" Target="../tags/tag261.xml"/><Relationship Id="rId33" Type="http://schemas.openxmlformats.org/officeDocument/2006/relationships/tags" Target="../tags/tag269.xml"/><Relationship Id="rId38" Type="http://schemas.openxmlformats.org/officeDocument/2006/relationships/tags" Target="../tags/tag274.xml"/><Relationship Id="rId46" Type="http://schemas.openxmlformats.org/officeDocument/2006/relationships/tags" Target="../tags/tag282.xml"/><Relationship Id="rId59" Type="http://schemas.openxmlformats.org/officeDocument/2006/relationships/tags" Target="../tags/tag295.xml"/><Relationship Id="rId67" Type="http://schemas.openxmlformats.org/officeDocument/2006/relationships/tags" Target="../tags/tag303.xml"/><Relationship Id="rId20" Type="http://schemas.openxmlformats.org/officeDocument/2006/relationships/tags" Target="../tags/tag256.xml"/><Relationship Id="rId41" Type="http://schemas.openxmlformats.org/officeDocument/2006/relationships/tags" Target="../tags/tag277.xml"/><Relationship Id="rId54" Type="http://schemas.openxmlformats.org/officeDocument/2006/relationships/tags" Target="../tags/tag290.xml"/><Relationship Id="rId62" Type="http://schemas.openxmlformats.org/officeDocument/2006/relationships/tags" Target="../tags/tag298.xml"/><Relationship Id="rId70" Type="http://schemas.openxmlformats.org/officeDocument/2006/relationships/tags" Target="../tags/tag306.xml"/><Relationship Id="rId75" Type="http://schemas.openxmlformats.org/officeDocument/2006/relationships/tags" Target="../tags/tag311.xml"/><Relationship Id="rId83" Type="http://schemas.openxmlformats.org/officeDocument/2006/relationships/tags" Target="../tags/tag319.xml"/><Relationship Id="rId88" Type="http://schemas.openxmlformats.org/officeDocument/2006/relationships/image" Target="../media/image24.png"/><Relationship Id="rId91" Type="http://schemas.openxmlformats.org/officeDocument/2006/relationships/image" Target="../media/image26.png"/><Relationship Id="rId1" Type="http://schemas.openxmlformats.org/officeDocument/2006/relationships/tags" Target="../tags/tag237.xml"/><Relationship Id="rId6" Type="http://schemas.openxmlformats.org/officeDocument/2006/relationships/tags" Target="../tags/tag242.xml"/><Relationship Id="rId15" Type="http://schemas.openxmlformats.org/officeDocument/2006/relationships/tags" Target="../tags/tag251.xml"/><Relationship Id="rId23" Type="http://schemas.openxmlformats.org/officeDocument/2006/relationships/tags" Target="../tags/tag259.xml"/><Relationship Id="rId28" Type="http://schemas.openxmlformats.org/officeDocument/2006/relationships/tags" Target="../tags/tag264.xml"/><Relationship Id="rId36" Type="http://schemas.openxmlformats.org/officeDocument/2006/relationships/tags" Target="../tags/tag272.xml"/><Relationship Id="rId49" Type="http://schemas.openxmlformats.org/officeDocument/2006/relationships/tags" Target="../tags/tag285.xml"/><Relationship Id="rId57" Type="http://schemas.openxmlformats.org/officeDocument/2006/relationships/tags" Target="../tags/tag293.xml"/><Relationship Id="rId10" Type="http://schemas.openxmlformats.org/officeDocument/2006/relationships/tags" Target="../tags/tag246.xml"/><Relationship Id="rId31" Type="http://schemas.openxmlformats.org/officeDocument/2006/relationships/tags" Target="../tags/tag267.xml"/><Relationship Id="rId44" Type="http://schemas.openxmlformats.org/officeDocument/2006/relationships/tags" Target="../tags/tag280.xml"/><Relationship Id="rId52" Type="http://schemas.openxmlformats.org/officeDocument/2006/relationships/tags" Target="../tags/tag288.xml"/><Relationship Id="rId60" Type="http://schemas.openxmlformats.org/officeDocument/2006/relationships/tags" Target="../tags/tag296.xml"/><Relationship Id="rId65" Type="http://schemas.openxmlformats.org/officeDocument/2006/relationships/tags" Target="../tags/tag301.xml"/><Relationship Id="rId73" Type="http://schemas.openxmlformats.org/officeDocument/2006/relationships/tags" Target="../tags/tag309.xml"/><Relationship Id="rId78" Type="http://schemas.openxmlformats.org/officeDocument/2006/relationships/tags" Target="../tags/tag314.xml"/><Relationship Id="rId81" Type="http://schemas.openxmlformats.org/officeDocument/2006/relationships/tags" Target="../tags/tag317.xml"/><Relationship Id="rId86" Type="http://schemas.openxmlformats.org/officeDocument/2006/relationships/image" Target="../media/image2.png"/><Relationship Id="rId4" Type="http://schemas.openxmlformats.org/officeDocument/2006/relationships/tags" Target="../tags/tag240.xml"/><Relationship Id="rId9" Type="http://schemas.openxmlformats.org/officeDocument/2006/relationships/tags" Target="../tags/tag245.xml"/></Relationships>
</file>

<file path=ppt/slides/_rels/slide13.xml.rels><?xml version="1.0" encoding="UTF-8" standalone="yes"?>
<Relationships xmlns="http://schemas.openxmlformats.org/package/2006/relationships"><Relationship Id="rId13" Type="http://schemas.openxmlformats.org/officeDocument/2006/relationships/tags" Target="../tags/tag332.xml"/><Relationship Id="rId18" Type="http://schemas.openxmlformats.org/officeDocument/2006/relationships/tags" Target="../tags/tag337.xml"/><Relationship Id="rId26" Type="http://schemas.openxmlformats.org/officeDocument/2006/relationships/tags" Target="../tags/tag345.xml"/><Relationship Id="rId39" Type="http://schemas.openxmlformats.org/officeDocument/2006/relationships/tags" Target="../tags/tag358.xml"/><Relationship Id="rId21" Type="http://schemas.openxmlformats.org/officeDocument/2006/relationships/tags" Target="../tags/tag340.xml"/><Relationship Id="rId34" Type="http://schemas.openxmlformats.org/officeDocument/2006/relationships/tags" Target="../tags/tag353.xml"/><Relationship Id="rId42" Type="http://schemas.openxmlformats.org/officeDocument/2006/relationships/tags" Target="../tags/tag361.xml"/><Relationship Id="rId47" Type="http://schemas.openxmlformats.org/officeDocument/2006/relationships/tags" Target="../tags/tag366.xml"/><Relationship Id="rId50" Type="http://schemas.openxmlformats.org/officeDocument/2006/relationships/tags" Target="../tags/tag369.xml"/><Relationship Id="rId55" Type="http://schemas.openxmlformats.org/officeDocument/2006/relationships/tags" Target="../tags/tag374.xml"/><Relationship Id="rId63" Type="http://schemas.openxmlformats.org/officeDocument/2006/relationships/tags" Target="../tags/tag382.xml"/><Relationship Id="rId68" Type="http://schemas.openxmlformats.org/officeDocument/2006/relationships/image" Target="../media/image2.png"/><Relationship Id="rId76" Type="http://schemas.openxmlformats.org/officeDocument/2006/relationships/image" Target="../media/image30.png"/><Relationship Id="rId7" Type="http://schemas.openxmlformats.org/officeDocument/2006/relationships/tags" Target="../tags/tag326.xml"/><Relationship Id="rId71" Type="http://schemas.openxmlformats.org/officeDocument/2006/relationships/diagramLayout" Target="../diagrams/layout1.xml"/><Relationship Id="rId2" Type="http://schemas.openxmlformats.org/officeDocument/2006/relationships/tags" Target="../tags/tag321.xml"/><Relationship Id="rId16" Type="http://schemas.openxmlformats.org/officeDocument/2006/relationships/tags" Target="../tags/tag335.xml"/><Relationship Id="rId29" Type="http://schemas.openxmlformats.org/officeDocument/2006/relationships/tags" Target="../tags/tag348.xml"/><Relationship Id="rId11" Type="http://schemas.openxmlformats.org/officeDocument/2006/relationships/tags" Target="../tags/tag330.xml"/><Relationship Id="rId24" Type="http://schemas.openxmlformats.org/officeDocument/2006/relationships/tags" Target="../tags/tag343.xml"/><Relationship Id="rId32" Type="http://schemas.openxmlformats.org/officeDocument/2006/relationships/tags" Target="../tags/tag351.xml"/><Relationship Id="rId37" Type="http://schemas.openxmlformats.org/officeDocument/2006/relationships/tags" Target="../tags/tag356.xml"/><Relationship Id="rId40" Type="http://schemas.openxmlformats.org/officeDocument/2006/relationships/tags" Target="../tags/tag359.xml"/><Relationship Id="rId45" Type="http://schemas.openxmlformats.org/officeDocument/2006/relationships/tags" Target="../tags/tag364.xml"/><Relationship Id="rId53" Type="http://schemas.openxmlformats.org/officeDocument/2006/relationships/tags" Target="../tags/tag372.xml"/><Relationship Id="rId58" Type="http://schemas.openxmlformats.org/officeDocument/2006/relationships/tags" Target="../tags/tag377.xml"/><Relationship Id="rId66" Type="http://schemas.openxmlformats.org/officeDocument/2006/relationships/slideLayout" Target="../slideLayouts/slideLayout3.xml"/><Relationship Id="rId74" Type="http://schemas.microsoft.com/office/2007/relationships/diagramDrawing" Target="../diagrams/drawing1.xml"/><Relationship Id="rId79" Type="http://schemas.openxmlformats.org/officeDocument/2006/relationships/image" Target="../media/image31.png"/><Relationship Id="rId5" Type="http://schemas.openxmlformats.org/officeDocument/2006/relationships/tags" Target="../tags/tag324.xml"/><Relationship Id="rId61" Type="http://schemas.openxmlformats.org/officeDocument/2006/relationships/tags" Target="../tags/tag380.xml"/><Relationship Id="rId82" Type="http://schemas.openxmlformats.org/officeDocument/2006/relationships/image" Target="../media/image34.png"/><Relationship Id="rId10" Type="http://schemas.openxmlformats.org/officeDocument/2006/relationships/tags" Target="../tags/tag329.xml"/><Relationship Id="rId19" Type="http://schemas.openxmlformats.org/officeDocument/2006/relationships/tags" Target="../tags/tag338.xml"/><Relationship Id="rId31" Type="http://schemas.openxmlformats.org/officeDocument/2006/relationships/tags" Target="../tags/tag350.xml"/><Relationship Id="rId44" Type="http://schemas.openxmlformats.org/officeDocument/2006/relationships/tags" Target="../tags/tag363.xml"/><Relationship Id="rId52" Type="http://schemas.openxmlformats.org/officeDocument/2006/relationships/tags" Target="../tags/tag371.xml"/><Relationship Id="rId60" Type="http://schemas.openxmlformats.org/officeDocument/2006/relationships/tags" Target="../tags/tag379.xml"/><Relationship Id="rId65" Type="http://schemas.openxmlformats.org/officeDocument/2006/relationships/tags" Target="../tags/tag384.xml"/><Relationship Id="rId73" Type="http://schemas.openxmlformats.org/officeDocument/2006/relationships/diagramColors" Target="../diagrams/colors1.xml"/><Relationship Id="rId78" Type="http://schemas.openxmlformats.org/officeDocument/2006/relationships/image" Target="../media/image25.png"/><Relationship Id="rId81" Type="http://schemas.openxmlformats.org/officeDocument/2006/relationships/image" Target="../media/image33.png"/><Relationship Id="rId4" Type="http://schemas.openxmlformats.org/officeDocument/2006/relationships/tags" Target="../tags/tag323.xml"/><Relationship Id="rId9" Type="http://schemas.openxmlformats.org/officeDocument/2006/relationships/tags" Target="../tags/tag328.xml"/><Relationship Id="rId14" Type="http://schemas.openxmlformats.org/officeDocument/2006/relationships/tags" Target="../tags/tag333.xml"/><Relationship Id="rId22" Type="http://schemas.openxmlformats.org/officeDocument/2006/relationships/tags" Target="../tags/tag341.xml"/><Relationship Id="rId27" Type="http://schemas.openxmlformats.org/officeDocument/2006/relationships/tags" Target="../tags/tag346.xml"/><Relationship Id="rId30" Type="http://schemas.openxmlformats.org/officeDocument/2006/relationships/tags" Target="../tags/tag349.xml"/><Relationship Id="rId35" Type="http://schemas.openxmlformats.org/officeDocument/2006/relationships/tags" Target="../tags/tag354.xml"/><Relationship Id="rId43" Type="http://schemas.openxmlformats.org/officeDocument/2006/relationships/tags" Target="../tags/tag362.xml"/><Relationship Id="rId48" Type="http://schemas.openxmlformats.org/officeDocument/2006/relationships/tags" Target="../tags/tag367.xml"/><Relationship Id="rId56" Type="http://schemas.openxmlformats.org/officeDocument/2006/relationships/tags" Target="../tags/tag375.xml"/><Relationship Id="rId64" Type="http://schemas.openxmlformats.org/officeDocument/2006/relationships/tags" Target="../tags/tag383.xml"/><Relationship Id="rId69" Type="http://schemas.openxmlformats.org/officeDocument/2006/relationships/image" Target="../media/image28.png"/><Relationship Id="rId77" Type="http://schemas.openxmlformats.org/officeDocument/2006/relationships/image" Target="../media/image21.png"/><Relationship Id="rId8" Type="http://schemas.openxmlformats.org/officeDocument/2006/relationships/tags" Target="../tags/tag327.xml"/><Relationship Id="rId51" Type="http://schemas.openxmlformats.org/officeDocument/2006/relationships/tags" Target="../tags/tag370.xml"/><Relationship Id="rId72" Type="http://schemas.openxmlformats.org/officeDocument/2006/relationships/diagramQuickStyle" Target="../diagrams/quickStyle1.xml"/><Relationship Id="rId80" Type="http://schemas.openxmlformats.org/officeDocument/2006/relationships/image" Target="../media/image32.png"/><Relationship Id="rId3" Type="http://schemas.openxmlformats.org/officeDocument/2006/relationships/tags" Target="../tags/tag322.xml"/><Relationship Id="rId12" Type="http://schemas.openxmlformats.org/officeDocument/2006/relationships/tags" Target="../tags/tag331.xml"/><Relationship Id="rId17" Type="http://schemas.openxmlformats.org/officeDocument/2006/relationships/tags" Target="../tags/tag336.xml"/><Relationship Id="rId25" Type="http://schemas.openxmlformats.org/officeDocument/2006/relationships/tags" Target="../tags/tag344.xml"/><Relationship Id="rId33" Type="http://schemas.openxmlformats.org/officeDocument/2006/relationships/tags" Target="../tags/tag352.xml"/><Relationship Id="rId38" Type="http://schemas.openxmlformats.org/officeDocument/2006/relationships/tags" Target="../tags/tag357.xml"/><Relationship Id="rId46" Type="http://schemas.openxmlformats.org/officeDocument/2006/relationships/tags" Target="../tags/tag365.xml"/><Relationship Id="rId59" Type="http://schemas.openxmlformats.org/officeDocument/2006/relationships/tags" Target="../tags/tag378.xml"/><Relationship Id="rId67" Type="http://schemas.openxmlformats.org/officeDocument/2006/relationships/image" Target="../media/image1.emf"/><Relationship Id="rId20" Type="http://schemas.openxmlformats.org/officeDocument/2006/relationships/tags" Target="../tags/tag339.xml"/><Relationship Id="rId41" Type="http://schemas.openxmlformats.org/officeDocument/2006/relationships/tags" Target="../tags/tag360.xml"/><Relationship Id="rId54" Type="http://schemas.openxmlformats.org/officeDocument/2006/relationships/tags" Target="../tags/tag373.xml"/><Relationship Id="rId62" Type="http://schemas.openxmlformats.org/officeDocument/2006/relationships/tags" Target="../tags/tag381.xml"/><Relationship Id="rId70" Type="http://schemas.openxmlformats.org/officeDocument/2006/relationships/diagramData" Target="../diagrams/data1.xml"/><Relationship Id="rId75" Type="http://schemas.openxmlformats.org/officeDocument/2006/relationships/image" Target="../media/image29.png"/><Relationship Id="rId83" Type="http://schemas.openxmlformats.org/officeDocument/2006/relationships/image" Target="../media/image19.png"/><Relationship Id="rId1" Type="http://schemas.openxmlformats.org/officeDocument/2006/relationships/tags" Target="../tags/tag320.xml"/><Relationship Id="rId6" Type="http://schemas.openxmlformats.org/officeDocument/2006/relationships/tags" Target="../tags/tag325.xml"/><Relationship Id="rId15" Type="http://schemas.openxmlformats.org/officeDocument/2006/relationships/tags" Target="../tags/tag334.xml"/><Relationship Id="rId23" Type="http://schemas.openxmlformats.org/officeDocument/2006/relationships/tags" Target="../tags/tag342.xml"/><Relationship Id="rId28" Type="http://schemas.openxmlformats.org/officeDocument/2006/relationships/tags" Target="../tags/tag347.xml"/><Relationship Id="rId36" Type="http://schemas.openxmlformats.org/officeDocument/2006/relationships/tags" Target="../tags/tag355.xml"/><Relationship Id="rId49" Type="http://schemas.openxmlformats.org/officeDocument/2006/relationships/tags" Target="../tags/tag368.xml"/><Relationship Id="rId57" Type="http://schemas.openxmlformats.org/officeDocument/2006/relationships/tags" Target="../tags/tag376.xml"/></Relationships>
</file>

<file path=ppt/slides/_rels/slide14.xml.rels><?xml version="1.0" encoding="UTF-8" standalone="yes"?>
<Relationships xmlns="http://schemas.openxmlformats.org/package/2006/relationships"><Relationship Id="rId8" Type="http://schemas.openxmlformats.org/officeDocument/2006/relationships/tags" Target="../tags/tag392.xml"/><Relationship Id="rId13" Type="http://schemas.openxmlformats.org/officeDocument/2006/relationships/tags" Target="../tags/tag397.xml"/><Relationship Id="rId18" Type="http://schemas.openxmlformats.org/officeDocument/2006/relationships/tags" Target="../tags/tag402.xml"/><Relationship Id="rId26" Type="http://schemas.openxmlformats.org/officeDocument/2006/relationships/tags" Target="../tags/tag410.xml"/><Relationship Id="rId39" Type="http://schemas.openxmlformats.org/officeDocument/2006/relationships/image" Target="../media/image2.png"/><Relationship Id="rId3" Type="http://schemas.openxmlformats.org/officeDocument/2006/relationships/tags" Target="../tags/tag387.xml"/><Relationship Id="rId21" Type="http://schemas.openxmlformats.org/officeDocument/2006/relationships/tags" Target="../tags/tag405.xml"/><Relationship Id="rId34" Type="http://schemas.openxmlformats.org/officeDocument/2006/relationships/tags" Target="../tags/tag418.xml"/><Relationship Id="rId42" Type="http://schemas.openxmlformats.org/officeDocument/2006/relationships/image" Target="../media/image36.png"/><Relationship Id="rId7" Type="http://schemas.openxmlformats.org/officeDocument/2006/relationships/tags" Target="../tags/tag391.xml"/><Relationship Id="rId12" Type="http://schemas.openxmlformats.org/officeDocument/2006/relationships/tags" Target="../tags/tag396.xml"/><Relationship Id="rId17" Type="http://schemas.openxmlformats.org/officeDocument/2006/relationships/tags" Target="../tags/tag401.xml"/><Relationship Id="rId25" Type="http://schemas.openxmlformats.org/officeDocument/2006/relationships/tags" Target="../tags/tag409.xml"/><Relationship Id="rId33" Type="http://schemas.openxmlformats.org/officeDocument/2006/relationships/tags" Target="../tags/tag417.xml"/><Relationship Id="rId38" Type="http://schemas.openxmlformats.org/officeDocument/2006/relationships/image" Target="../media/image1.emf"/><Relationship Id="rId2" Type="http://schemas.openxmlformats.org/officeDocument/2006/relationships/tags" Target="../tags/tag386.xml"/><Relationship Id="rId16" Type="http://schemas.openxmlformats.org/officeDocument/2006/relationships/tags" Target="../tags/tag400.xml"/><Relationship Id="rId20" Type="http://schemas.openxmlformats.org/officeDocument/2006/relationships/tags" Target="../tags/tag404.xml"/><Relationship Id="rId29" Type="http://schemas.openxmlformats.org/officeDocument/2006/relationships/tags" Target="../tags/tag413.xml"/><Relationship Id="rId41" Type="http://schemas.openxmlformats.org/officeDocument/2006/relationships/image" Target="../media/image35.png"/><Relationship Id="rId1" Type="http://schemas.openxmlformats.org/officeDocument/2006/relationships/tags" Target="../tags/tag385.xml"/><Relationship Id="rId6" Type="http://schemas.openxmlformats.org/officeDocument/2006/relationships/tags" Target="../tags/tag390.xml"/><Relationship Id="rId11" Type="http://schemas.openxmlformats.org/officeDocument/2006/relationships/tags" Target="../tags/tag395.xml"/><Relationship Id="rId24" Type="http://schemas.openxmlformats.org/officeDocument/2006/relationships/tags" Target="../tags/tag408.xml"/><Relationship Id="rId32" Type="http://schemas.openxmlformats.org/officeDocument/2006/relationships/tags" Target="../tags/tag416.xml"/><Relationship Id="rId37" Type="http://schemas.openxmlformats.org/officeDocument/2006/relationships/slideLayout" Target="../slideLayouts/slideLayout5.xml"/><Relationship Id="rId40" Type="http://schemas.openxmlformats.org/officeDocument/2006/relationships/image" Target="../media/image19.png"/><Relationship Id="rId5" Type="http://schemas.openxmlformats.org/officeDocument/2006/relationships/tags" Target="../tags/tag389.xml"/><Relationship Id="rId15" Type="http://schemas.openxmlformats.org/officeDocument/2006/relationships/tags" Target="../tags/tag399.xml"/><Relationship Id="rId23" Type="http://schemas.openxmlformats.org/officeDocument/2006/relationships/tags" Target="../tags/tag407.xml"/><Relationship Id="rId28" Type="http://schemas.openxmlformats.org/officeDocument/2006/relationships/tags" Target="../tags/tag412.xml"/><Relationship Id="rId36" Type="http://schemas.openxmlformats.org/officeDocument/2006/relationships/tags" Target="../tags/tag420.xml"/><Relationship Id="rId10" Type="http://schemas.openxmlformats.org/officeDocument/2006/relationships/tags" Target="../tags/tag394.xml"/><Relationship Id="rId19" Type="http://schemas.openxmlformats.org/officeDocument/2006/relationships/tags" Target="../tags/tag403.xml"/><Relationship Id="rId31" Type="http://schemas.openxmlformats.org/officeDocument/2006/relationships/tags" Target="../tags/tag415.xml"/><Relationship Id="rId4" Type="http://schemas.openxmlformats.org/officeDocument/2006/relationships/tags" Target="../tags/tag388.xml"/><Relationship Id="rId9" Type="http://schemas.openxmlformats.org/officeDocument/2006/relationships/tags" Target="../tags/tag393.xml"/><Relationship Id="rId14" Type="http://schemas.openxmlformats.org/officeDocument/2006/relationships/tags" Target="../tags/tag398.xml"/><Relationship Id="rId22" Type="http://schemas.openxmlformats.org/officeDocument/2006/relationships/tags" Target="../tags/tag406.xml"/><Relationship Id="rId27" Type="http://schemas.openxmlformats.org/officeDocument/2006/relationships/tags" Target="../tags/tag411.xml"/><Relationship Id="rId30" Type="http://schemas.openxmlformats.org/officeDocument/2006/relationships/tags" Target="../tags/tag414.xml"/><Relationship Id="rId35" Type="http://schemas.openxmlformats.org/officeDocument/2006/relationships/tags" Target="../tags/tag419.xml"/><Relationship Id="rId43" Type="http://schemas.openxmlformats.org/officeDocument/2006/relationships/image" Target="../media/image37.png"/></Relationships>
</file>

<file path=ppt/slides/_rels/slide15.xml.rels><?xml version="1.0" encoding="UTF-8" standalone="yes"?>
<Relationships xmlns="http://schemas.openxmlformats.org/package/2006/relationships"><Relationship Id="rId13" Type="http://schemas.openxmlformats.org/officeDocument/2006/relationships/tags" Target="../tags/tag433.xml"/><Relationship Id="rId18" Type="http://schemas.openxmlformats.org/officeDocument/2006/relationships/tags" Target="../tags/tag438.xml"/><Relationship Id="rId26" Type="http://schemas.openxmlformats.org/officeDocument/2006/relationships/tags" Target="../tags/tag446.xml"/><Relationship Id="rId39" Type="http://schemas.openxmlformats.org/officeDocument/2006/relationships/tags" Target="../tags/tag459.xml"/><Relationship Id="rId21" Type="http://schemas.openxmlformats.org/officeDocument/2006/relationships/tags" Target="../tags/tag441.xml"/><Relationship Id="rId34" Type="http://schemas.openxmlformats.org/officeDocument/2006/relationships/tags" Target="../tags/tag454.xml"/><Relationship Id="rId42" Type="http://schemas.openxmlformats.org/officeDocument/2006/relationships/tags" Target="../tags/tag462.xml"/><Relationship Id="rId47" Type="http://schemas.openxmlformats.org/officeDocument/2006/relationships/tags" Target="../tags/tag467.xml"/><Relationship Id="rId50" Type="http://schemas.openxmlformats.org/officeDocument/2006/relationships/tags" Target="../tags/tag470.xml"/><Relationship Id="rId55" Type="http://schemas.openxmlformats.org/officeDocument/2006/relationships/tags" Target="../tags/tag475.xml"/><Relationship Id="rId7" Type="http://schemas.openxmlformats.org/officeDocument/2006/relationships/tags" Target="../tags/tag427.xml"/><Relationship Id="rId12" Type="http://schemas.openxmlformats.org/officeDocument/2006/relationships/tags" Target="../tags/tag432.xml"/><Relationship Id="rId17" Type="http://schemas.openxmlformats.org/officeDocument/2006/relationships/tags" Target="../tags/tag437.xml"/><Relationship Id="rId25" Type="http://schemas.openxmlformats.org/officeDocument/2006/relationships/tags" Target="../tags/tag445.xml"/><Relationship Id="rId33" Type="http://schemas.openxmlformats.org/officeDocument/2006/relationships/tags" Target="../tags/tag453.xml"/><Relationship Id="rId38" Type="http://schemas.openxmlformats.org/officeDocument/2006/relationships/tags" Target="../tags/tag458.xml"/><Relationship Id="rId46" Type="http://schemas.openxmlformats.org/officeDocument/2006/relationships/tags" Target="../tags/tag466.xml"/><Relationship Id="rId59" Type="http://schemas.openxmlformats.org/officeDocument/2006/relationships/image" Target="../media/image2.png"/><Relationship Id="rId2" Type="http://schemas.openxmlformats.org/officeDocument/2006/relationships/tags" Target="../tags/tag422.xml"/><Relationship Id="rId16" Type="http://schemas.openxmlformats.org/officeDocument/2006/relationships/tags" Target="../tags/tag436.xml"/><Relationship Id="rId20" Type="http://schemas.openxmlformats.org/officeDocument/2006/relationships/tags" Target="../tags/tag440.xml"/><Relationship Id="rId29" Type="http://schemas.openxmlformats.org/officeDocument/2006/relationships/tags" Target="../tags/tag449.xml"/><Relationship Id="rId41" Type="http://schemas.openxmlformats.org/officeDocument/2006/relationships/tags" Target="../tags/tag461.xml"/><Relationship Id="rId54" Type="http://schemas.openxmlformats.org/officeDocument/2006/relationships/tags" Target="../tags/tag474.xml"/><Relationship Id="rId1" Type="http://schemas.openxmlformats.org/officeDocument/2006/relationships/tags" Target="../tags/tag421.xml"/><Relationship Id="rId6" Type="http://schemas.openxmlformats.org/officeDocument/2006/relationships/tags" Target="../tags/tag426.xml"/><Relationship Id="rId11" Type="http://schemas.openxmlformats.org/officeDocument/2006/relationships/tags" Target="../tags/tag431.xml"/><Relationship Id="rId24" Type="http://schemas.openxmlformats.org/officeDocument/2006/relationships/tags" Target="../tags/tag444.xml"/><Relationship Id="rId32" Type="http://schemas.openxmlformats.org/officeDocument/2006/relationships/tags" Target="../tags/tag452.xml"/><Relationship Id="rId37" Type="http://schemas.openxmlformats.org/officeDocument/2006/relationships/tags" Target="../tags/tag457.xml"/><Relationship Id="rId40" Type="http://schemas.openxmlformats.org/officeDocument/2006/relationships/tags" Target="../tags/tag460.xml"/><Relationship Id="rId45" Type="http://schemas.openxmlformats.org/officeDocument/2006/relationships/tags" Target="../tags/tag465.xml"/><Relationship Id="rId53" Type="http://schemas.openxmlformats.org/officeDocument/2006/relationships/tags" Target="../tags/tag473.xml"/><Relationship Id="rId58" Type="http://schemas.openxmlformats.org/officeDocument/2006/relationships/image" Target="../media/image1.emf"/><Relationship Id="rId5" Type="http://schemas.openxmlformats.org/officeDocument/2006/relationships/tags" Target="../tags/tag425.xml"/><Relationship Id="rId15" Type="http://schemas.openxmlformats.org/officeDocument/2006/relationships/tags" Target="../tags/tag435.xml"/><Relationship Id="rId23" Type="http://schemas.openxmlformats.org/officeDocument/2006/relationships/tags" Target="../tags/tag443.xml"/><Relationship Id="rId28" Type="http://schemas.openxmlformats.org/officeDocument/2006/relationships/tags" Target="../tags/tag448.xml"/><Relationship Id="rId36" Type="http://schemas.openxmlformats.org/officeDocument/2006/relationships/tags" Target="../tags/tag456.xml"/><Relationship Id="rId49" Type="http://schemas.openxmlformats.org/officeDocument/2006/relationships/tags" Target="../tags/tag469.xml"/><Relationship Id="rId57" Type="http://schemas.openxmlformats.org/officeDocument/2006/relationships/slideLayout" Target="../slideLayouts/slideLayout5.xml"/><Relationship Id="rId10" Type="http://schemas.openxmlformats.org/officeDocument/2006/relationships/tags" Target="../tags/tag430.xml"/><Relationship Id="rId19" Type="http://schemas.openxmlformats.org/officeDocument/2006/relationships/tags" Target="../tags/tag439.xml"/><Relationship Id="rId31" Type="http://schemas.openxmlformats.org/officeDocument/2006/relationships/tags" Target="../tags/tag451.xml"/><Relationship Id="rId44" Type="http://schemas.openxmlformats.org/officeDocument/2006/relationships/tags" Target="../tags/tag464.xml"/><Relationship Id="rId52" Type="http://schemas.openxmlformats.org/officeDocument/2006/relationships/tags" Target="../tags/tag472.xml"/><Relationship Id="rId60" Type="http://schemas.openxmlformats.org/officeDocument/2006/relationships/image" Target="../media/image19.png"/><Relationship Id="rId4" Type="http://schemas.openxmlformats.org/officeDocument/2006/relationships/tags" Target="../tags/tag424.xml"/><Relationship Id="rId9" Type="http://schemas.openxmlformats.org/officeDocument/2006/relationships/tags" Target="../tags/tag429.xml"/><Relationship Id="rId14" Type="http://schemas.openxmlformats.org/officeDocument/2006/relationships/tags" Target="../tags/tag434.xml"/><Relationship Id="rId22" Type="http://schemas.openxmlformats.org/officeDocument/2006/relationships/tags" Target="../tags/tag442.xml"/><Relationship Id="rId27" Type="http://schemas.openxmlformats.org/officeDocument/2006/relationships/tags" Target="../tags/tag447.xml"/><Relationship Id="rId30" Type="http://schemas.openxmlformats.org/officeDocument/2006/relationships/tags" Target="../tags/tag450.xml"/><Relationship Id="rId35" Type="http://schemas.openxmlformats.org/officeDocument/2006/relationships/tags" Target="../tags/tag455.xml"/><Relationship Id="rId43" Type="http://schemas.openxmlformats.org/officeDocument/2006/relationships/tags" Target="../tags/tag463.xml"/><Relationship Id="rId48" Type="http://schemas.openxmlformats.org/officeDocument/2006/relationships/tags" Target="../tags/tag468.xml"/><Relationship Id="rId56" Type="http://schemas.openxmlformats.org/officeDocument/2006/relationships/tags" Target="../tags/tag476.xml"/><Relationship Id="rId8" Type="http://schemas.openxmlformats.org/officeDocument/2006/relationships/tags" Target="../tags/tag428.xml"/><Relationship Id="rId51" Type="http://schemas.openxmlformats.org/officeDocument/2006/relationships/tags" Target="../tags/tag471.xml"/><Relationship Id="rId3" Type="http://schemas.openxmlformats.org/officeDocument/2006/relationships/tags" Target="../tags/tag423.xml"/></Relationships>
</file>

<file path=ppt/slides/_rels/slide16.xml.rels><?xml version="1.0" encoding="UTF-8" standalone="yes"?>
<Relationships xmlns="http://schemas.openxmlformats.org/package/2006/relationships"><Relationship Id="rId3" Type="http://schemas.openxmlformats.org/officeDocument/2006/relationships/tags" Target="../tags/tag479.xml"/><Relationship Id="rId7" Type="http://schemas.openxmlformats.org/officeDocument/2006/relationships/image" Target="../media/image4.pn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image" Target="../media/image1.emf"/><Relationship Id="rId5" Type="http://schemas.openxmlformats.org/officeDocument/2006/relationships/slideLayout" Target="../slideLayouts/slideLayout1.xml"/><Relationship Id="rId4" Type="http://schemas.openxmlformats.org/officeDocument/2006/relationships/tags" Target="../tags/tag480.xml"/></Relationships>
</file>

<file path=ppt/slides/_rels/slide17.xml.rels><?xml version="1.0" encoding="UTF-8" standalone="yes"?>
<Relationships xmlns="http://schemas.openxmlformats.org/package/2006/relationships"><Relationship Id="rId8" Type="http://schemas.openxmlformats.org/officeDocument/2006/relationships/tags" Target="../tags/tag488.xml"/><Relationship Id="rId13" Type="http://schemas.openxmlformats.org/officeDocument/2006/relationships/tags" Target="../tags/tag493.xml"/><Relationship Id="rId18" Type="http://schemas.openxmlformats.org/officeDocument/2006/relationships/image" Target="../media/image38.png"/><Relationship Id="rId3" Type="http://schemas.openxmlformats.org/officeDocument/2006/relationships/tags" Target="../tags/tag483.xml"/><Relationship Id="rId7" Type="http://schemas.openxmlformats.org/officeDocument/2006/relationships/tags" Target="../tags/tag487.xml"/><Relationship Id="rId12" Type="http://schemas.openxmlformats.org/officeDocument/2006/relationships/tags" Target="../tags/tag492.xml"/><Relationship Id="rId17" Type="http://schemas.openxmlformats.org/officeDocument/2006/relationships/image" Target="../media/image2.png"/><Relationship Id="rId2" Type="http://schemas.openxmlformats.org/officeDocument/2006/relationships/tags" Target="../tags/tag482.xml"/><Relationship Id="rId16" Type="http://schemas.openxmlformats.org/officeDocument/2006/relationships/image" Target="../media/image1.emf"/><Relationship Id="rId1" Type="http://schemas.openxmlformats.org/officeDocument/2006/relationships/tags" Target="../tags/tag481.xml"/><Relationship Id="rId6" Type="http://schemas.openxmlformats.org/officeDocument/2006/relationships/tags" Target="../tags/tag486.xml"/><Relationship Id="rId11" Type="http://schemas.openxmlformats.org/officeDocument/2006/relationships/tags" Target="../tags/tag491.xml"/><Relationship Id="rId5" Type="http://schemas.openxmlformats.org/officeDocument/2006/relationships/tags" Target="../tags/tag485.xml"/><Relationship Id="rId15" Type="http://schemas.openxmlformats.org/officeDocument/2006/relationships/slideLayout" Target="../slideLayouts/slideLayout3.xml"/><Relationship Id="rId10" Type="http://schemas.openxmlformats.org/officeDocument/2006/relationships/tags" Target="../tags/tag490.xml"/><Relationship Id="rId4" Type="http://schemas.openxmlformats.org/officeDocument/2006/relationships/tags" Target="../tags/tag484.xml"/><Relationship Id="rId9" Type="http://schemas.openxmlformats.org/officeDocument/2006/relationships/tags" Target="../tags/tag489.xml"/><Relationship Id="rId14" Type="http://schemas.openxmlformats.org/officeDocument/2006/relationships/tags" Target="../tags/tag494.xml"/></Relationships>
</file>

<file path=ppt/slides/_rels/slide18.xml.rels><?xml version="1.0" encoding="UTF-8" standalone="yes"?>
<Relationships xmlns="http://schemas.openxmlformats.org/package/2006/relationships"><Relationship Id="rId13" Type="http://schemas.openxmlformats.org/officeDocument/2006/relationships/tags" Target="../tags/tag507.xml"/><Relationship Id="rId18" Type="http://schemas.openxmlformats.org/officeDocument/2006/relationships/tags" Target="../tags/tag512.xml"/><Relationship Id="rId26" Type="http://schemas.openxmlformats.org/officeDocument/2006/relationships/tags" Target="../tags/tag520.xml"/><Relationship Id="rId39" Type="http://schemas.openxmlformats.org/officeDocument/2006/relationships/tags" Target="../tags/tag533.xml"/><Relationship Id="rId21" Type="http://schemas.openxmlformats.org/officeDocument/2006/relationships/tags" Target="../tags/tag515.xml"/><Relationship Id="rId34" Type="http://schemas.openxmlformats.org/officeDocument/2006/relationships/tags" Target="../tags/tag528.xml"/><Relationship Id="rId42" Type="http://schemas.openxmlformats.org/officeDocument/2006/relationships/tags" Target="../tags/tag536.xml"/><Relationship Id="rId47" Type="http://schemas.openxmlformats.org/officeDocument/2006/relationships/tags" Target="../tags/tag541.xml"/><Relationship Id="rId50" Type="http://schemas.openxmlformats.org/officeDocument/2006/relationships/tags" Target="../tags/tag544.xml"/><Relationship Id="rId55" Type="http://schemas.openxmlformats.org/officeDocument/2006/relationships/tags" Target="../tags/tag549.xml"/><Relationship Id="rId63" Type="http://schemas.openxmlformats.org/officeDocument/2006/relationships/image" Target="../media/image25.png"/><Relationship Id="rId68" Type="http://schemas.openxmlformats.org/officeDocument/2006/relationships/hyperlink" Target="https://rb3sxga0.server.bosch.com:44356/sap/bc/ui2/flp/index.html" TargetMode="External"/><Relationship Id="rId7" Type="http://schemas.openxmlformats.org/officeDocument/2006/relationships/tags" Target="../tags/tag501.xml"/><Relationship Id="rId2" Type="http://schemas.openxmlformats.org/officeDocument/2006/relationships/tags" Target="../tags/tag496.xml"/><Relationship Id="rId16" Type="http://schemas.openxmlformats.org/officeDocument/2006/relationships/tags" Target="../tags/tag510.xml"/><Relationship Id="rId29" Type="http://schemas.openxmlformats.org/officeDocument/2006/relationships/tags" Target="../tags/tag523.xml"/><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tags" Target="../tags/tag505.xml"/><Relationship Id="rId24" Type="http://schemas.openxmlformats.org/officeDocument/2006/relationships/tags" Target="../tags/tag518.xml"/><Relationship Id="rId32" Type="http://schemas.openxmlformats.org/officeDocument/2006/relationships/tags" Target="../tags/tag526.xml"/><Relationship Id="rId37" Type="http://schemas.openxmlformats.org/officeDocument/2006/relationships/tags" Target="../tags/tag531.xml"/><Relationship Id="rId40" Type="http://schemas.openxmlformats.org/officeDocument/2006/relationships/tags" Target="../tags/tag534.xml"/><Relationship Id="rId45" Type="http://schemas.openxmlformats.org/officeDocument/2006/relationships/tags" Target="../tags/tag539.xml"/><Relationship Id="rId53" Type="http://schemas.openxmlformats.org/officeDocument/2006/relationships/tags" Target="../tags/tag547.xml"/><Relationship Id="rId58" Type="http://schemas.openxmlformats.org/officeDocument/2006/relationships/image" Target="../media/image1.emf"/><Relationship Id="rId66" Type="http://schemas.openxmlformats.org/officeDocument/2006/relationships/hyperlink" Target="https://rb3qxga0.server.bosch.com:44356/sap/bc/ui2/flp/index.html" TargetMode="External"/><Relationship Id="rId5" Type="http://schemas.openxmlformats.org/officeDocument/2006/relationships/tags" Target="../tags/tag499.xml"/><Relationship Id="rId15" Type="http://schemas.openxmlformats.org/officeDocument/2006/relationships/tags" Target="../tags/tag509.xml"/><Relationship Id="rId23" Type="http://schemas.openxmlformats.org/officeDocument/2006/relationships/tags" Target="../tags/tag517.xml"/><Relationship Id="rId28" Type="http://schemas.openxmlformats.org/officeDocument/2006/relationships/tags" Target="../tags/tag522.xml"/><Relationship Id="rId36" Type="http://schemas.openxmlformats.org/officeDocument/2006/relationships/tags" Target="../tags/tag530.xml"/><Relationship Id="rId49" Type="http://schemas.openxmlformats.org/officeDocument/2006/relationships/tags" Target="../tags/tag543.xml"/><Relationship Id="rId57" Type="http://schemas.openxmlformats.org/officeDocument/2006/relationships/slideLayout" Target="../slideLayouts/slideLayout3.xml"/><Relationship Id="rId61" Type="http://schemas.openxmlformats.org/officeDocument/2006/relationships/image" Target="../media/image40.png"/><Relationship Id="rId10" Type="http://schemas.openxmlformats.org/officeDocument/2006/relationships/tags" Target="../tags/tag504.xml"/><Relationship Id="rId19" Type="http://schemas.openxmlformats.org/officeDocument/2006/relationships/tags" Target="../tags/tag513.xml"/><Relationship Id="rId31" Type="http://schemas.openxmlformats.org/officeDocument/2006/relationships/tags" Target="../tags/tag525.xml"/><Relationship Id="rId44" Type="http://schemas.openxmlformats.org/officeDocument/2006/relationships/tags" Target="../tags/tag538.xml"/><Relationship Id="rId52" Type="http://schemas.openxmlformats.org/officeDocument/2006/relationships/tags" Target="../tags/tag546.xml"/><Relationship Id="rId60" Type="http://schemas.openxmlformats.org/officeDocument/2006/relationships/image" Target="../media/image39.png"/><Relationship Id="rId65" Type="http://schemas.openxmlformats.org/officeDocument/2006/relationships/hyperlink" Target="https://rb3pxga0.server.bosch.com:44345/sap/bc/ui2/flp/index.html" TargetMode="External"/><Relationship Id="rId4" Type="http://schemas.openxmlformats.org/officeDocument/2006/relationships/tags" Target="../tags/tag498.xml"/><Relationship Id="rId9" Type="http://schemas.openxmlformats.org/officeDocument/2006/relationships/tags" Target="../tags/tag503.xml"/><Relationship Id="rId14" Type="http://schemas.openxmlformats.org/officeDocument/2006/relationships/tags" Target="../tags/tag508.xml"/><Relationship Id="rId22" Type="http://schemas.openxmlformats.org/officeDocument/2006/relationships/tags" Target="../tags/tag516.xml"/><Relationship Id="rId27" Type="http://schemas.openxmlformats.org/officeDocument/2006/relationships/tags" Target="../tags/tag521.xml"/><Relationship Id="rId30" Type="http://schemas.openxmlformats.org/officeDocument/2006/relationships/tags" Target="../tags/tag524.xml"/><Relationship Id="rId35" Type="http://schemas.openxmlformats.org/officeDocument/2006/relationships/tags" Target="../tags/tag529.xml"/><Relationship Id="rId43" Type="http://schemas.openxmlformats.org/officeDocument/2006/relationships/tags" Target="../tags/tag537.xml"/><Relationship Id="rId48" Type="http://schemas.openxmlformats.org/officeDocument/2006/relationships/tags" Target="../tags/tag542.xml"/><Relationship Id="rId56" Type="http://schemas.openxmlformats.org/officeDocument/2006/relationships/tags" Target="../tags/tag550.xml"/><Relationship Id="rId64" Type="http://schemas.openxmlformats.org/officeDocument/2006/relationships/image" Target="../media/image41.png"/><Relationship Id="rId8" Type="http://schemas.openxmlformats.org/officeDocument/2006/relationships/tags" Target="../tags/tag502.xml"/><Relationship Id="rId51" Type="http://schemas.openxmlformats.org/officeDocument/2006/relationships/tags" Target="../tags/tag545.xml"/><Relationship Id="rId3" Type="http://schemas.openxmlformats.org/officeDocument/2006/relationships/tags" Target="../tags/tag497.xml"/><Relationship Id="rId12" Type="http://schemas.openxmlformats.org/officeDocument/2006/relationships/tags" Target="../tags/tag506.xml"/><Relationship Id="rId17" Type="http://schemas.openxmlformats.org/officeDocument/2006/relationships/tags" Target="../tags/tag511.xml"/><Relationship Id="rId25" Type="http://schemas.openxmlformats.org/officeDocument/2006/relationships/tags" Target="../tags/tag519.xml"/><Relationship Id="rId33" Type="http://schemas.openxmlformats.org/officeDocument/2006/relationships/tags" Target="../tags/tag527.xml"/><Relationship Id="rId38" Type="http://schemas.openxmlformats.org/officeDocument/2006/relationships/tags" Target="../tags/tag532.xml"/><Relationship Id="rId46" Type="http://schemas.openxmlformats.org/officeDocument/2006/relationships/tags" Target="../tags/tag540.xml"/><Relationship Id="rId59" Type="http://schemas.openxmlformats.org/officeDocument/2006/relationships/image" Target="../media/image2.png"/><Relationship Id="rId67" Type="http://schemas.openxmlformats.org/officeDocument/2006/relationships/hyperlink" Target="https://rb3dxga0.server.bosch.com:44351/sap/bc/ui2/flp/index.html" TargetMode="External"/><Relationship Id="rId20" Type="http://schemas.openxmlformats.org/officeDocument/2006/relationships/tags" Target="../tags/tag514.xml"/><Relationship Id="rId41" Type="http://schemas.openxmlformats.org/officeDocument/2006/relationships/tags" Target="../tags/tag535.xml"/><Relationship Id="rId54" Type="http://schemas.openxmlformats.org/officeDocument/2006/relationships/tags" Target="../tags/tag548.xml"/><Relationship Id="rId62" Type="http://schemas.openxmlformats.org/officeDocument/2006/relationships/image" Target="../media/image21.png"/></Relationships>
</file>

<file path=ppt/slides/_rels/slide19.xml.rels><?xml version="1.0" encoding="UTF-8" standalone="yes"?>
<Relationships xmlns="http://schemas.openxmlformats.org/package/2006/relationships"><Relationship Id="rId13" Type="http://schemas.openxmlformats.org/officeDocument/2006/relationships/tags" Target="../tags/tag563.xml"/><Relationship Id="rId18" Type="http://schemas.openxmlformats.org/officeDocument/2006/relationships/tags" Target="../tags/tag568.xml"/><Relationship Id="rId26" Type="http://schemas.openxmlformats.org/officeDocument/2006/relationships/tags" Target="../tags/tag576.xml"/><Relationship Id="rId39" Type="http://schemas.openxmlformats.org/officeDocument/2006/relationships/tags" Target="../tags/tag589.xml"/><Relationship Id="rId21" Type="http://schemas.openxmlformats.org/officeDocument/2006/relationships/tags" Target="../tags/tag571.xml"/><Relationship Id="rId34" Type="http://schemas.openxmlformats.org/officeDocument/2006/relationships/tags" Target="../tags/tag584.xml"/><Relationship Id="rId42" Type="http://schemas.openxmlformats.org/officeDocument/2006/relationships/tags" Target="../tags/tag592.xml"/><Relationship Id="rId47" Type="http://schemas.openxmlformats.org/officeDocument/2006/relationships/tags" Target="../tags/tag597.xml"/><Relationship Id="rId50" Type="http://schemas.openxmlformats.org/officeDocument/2006/relationships/tags" Target="../tags/tag600.xml"/><Relationship Id="rId55" Type="http://schemas.openxmlformats.org/officeDocument/2006/relationships/tags" Target="../tags/tag605.xml"/><Relationship Id="rId63" Type="http://schemas.openxmlformats.org/officeDocument/2006/relationships/tags" Target="../tags/tag613.xml"/><Relationship Id="rId68" Type="http://schemas.openxmlformats.org/officeDocument/2006/relationships/tags" Target="../tags/tag618.xml"/><Relationship Id="rId76" Type="http://schemas.openxmlformats.org/officeDocument/2006/relationships/image" Target="../media/image25.png"/><Relationship Id="rId7" Type="http://schemas.openxmlformats.org/officeDocument/2006/relationships/tags" Target="../tags/tag557.xml"/><Relationship Id="rId71" Type="http://schemas.openxmlformats.org/officeDocument/2006/relationships/tags" Target="../tags/tag621.xml"/><Relationship Id="rId2" Type="http://schemas.openxmlformats.org/officeDocument/2006/relationships/tags" Target="../tags/tag552.xml"/><Relationship Id="rId16" Type="http://schemas.openxmlformats.org/officeDocument/2006/relationships/tags" Target="../tags/tag566.xml"/><Relationship Id="rId29" Type="http://schemas.openxmlformats.org/officeDocument/2006/relationships/tags" Target="../tags/tag579.xml"/><Relationship Id="rId11" Type="http://schemas.openxmlformats.org/officeDocument/2006/relationships/tags" Target="../tags/tag561.xml"/><Relationship Id="rId24" Type="http://schemas.openxmlformats.org/officeDocument/2006/relationships/tags" Target="../tags/tag574.xml"/><Relationship Id="rId32" Type="http://schemas.openxmlformats.org/officeDocument/2006/relationships/tags" Target="../tags/tag582.xml"/><Relationship Id="rId37" Type="http://schemas.openxmlformats.org/officeDocument/2006/relationships/tags" Target="../tags/tag587.xml"/><Relationship Id="rId40" Type="http://schemas.openxmlformats.org/officeDocument/2006/relationships/tags" Target="../tags/tag590.xml"/><Relationship Id="rId45" Type="http://schemas.openxmlformats.org/officeDocument/2006/relationships/tags" Target="../tags/tag595.xml"/><Relationship Id="rId53" Type="http://schemas.openxmlformats.org/officeDocument/2006/relationships/tags" Target="../tags/tag603.xml"/><Relationship Id="rId58" Type="http://schemas.openxmlformats.org/officeDocument/2006/relationships/tags" Target="../tags/tag608.xml"/><Relationship Id="rId66" Type="http://schemas.openxmlformats.org/officeDocument/2006/relationships/tags" Target="../tags/tag616.xml"/><Relationship Id="rId74" Type="http://schemas.openxmlformats.org/officeDocument/2006/relationships/image" Target="../media/image2.png"/><Relationship Id="rId79" Type="http://schemas.openxmlformats.org/officeDocument/2006/relationships/image" Target="../media/image26.png"/><Relationship Id="rId5" Type="http://schemas.openxmlformats.org/officeDocument/2006/relationships/tags" Target="../tags/tag555.xml"/><Relationship Id="rId61" Type="http://schemas.openxmlformats.org/officeDocument/2006/relationships/tags" Target="../tags/tag611.xml"/><Relationship Id="rId10" Type="http://schemas.openxmlformats.org/officeDocument/2006/relationships/tags" Target="../tags/tag560.xml"/><Relationship Id="rId19" Type="http://schemas.openxmlformats.org/officeDocument/2006/relationships/tags" Target="../tags/tag569.xml"/><Relationship Id="rId31" Type="http://schemas.openxmlformats.org/officeDocument/2006/relationships/tags" Target="../tags/tag581.xml"/><Relationship Id="rId44" Type="http://schemas.openxmlformats.org/officeDocument/2006/relationships/tags" Target="../tags/tag594.xml"/><Relationship Id="rId52" Type="http://schemas.openxmlformats.org/officeDocument/2006/relationships/tags" Target="../tags/tag602.xml"/><Relationship Id="rId60" Type="http://schemas.openxmlformats.org/officeDocument/2006/relationships/tags" Target="../tags/tag610.xml"/><Relationship Id="rId65" Type="http://schemas.openxmlformats.org/officeDocument/2006/relationships/tags" Target="../tags/tag615.xml"/><Relationship Id="rId73" Type="http://schemas.openxmlformats.org/officeDocument/2006/relationships/image" Target="../media/image1.emf"/><Relationship Id="rId78" Type="http://schemas.openxmlformats.org/officeDocument/2006/relationships/image" Target="../media/image42.png"/><Relationship Id="rId4" Type="http://schemas.openxmlformats.org/officeDocument/2006/relationships/tags" Target="../tags/tag554.xml"/><Relationship Id="rId9" Type="http://schemas.openxmlformats.org/officeDocument/2006/relationships/tags" Target="../tags/tag559.xml"/><Relationship Id="rId14" Type="http://schemas.openxmlformats.org/officeDocument/2006/relationships/tags" Target="../tags/tag564.xml"/><Relationship Id="rId22" Type="http://schemas.openxmlformats.org/officeDocument/2006/relationships/tags" Target="../tags/tag572.xml"/><Relationship Id="rId27" Type="http://schemas.openxmlformats.org/officeDocument/2006/relationships/tags" Target="../tags/tag577.xml"/><Relationship Id="rId30" Type="http://schemas.openxmlformats.org/officeDocument/2006/relationships/tags" Target="../tags/tag580.xml"/><Relationship Id="rId35" Type="http://schemas.openxmlformats.org/officeDocument/2006/relationships/tags" Target="../tags/tag585.xml"/><Relationship Id="rId43" Type="http://schemas.openxmlformats.org/officeDocument/2006/relationships/tags" Target="../tags/tag593.xml"/><Relationship Id="rId48" Type="http://schemas.openxmlformats.org/officeDocument/2006/relationships/tags" Target="../tags/tag598.xml"/><Relationship Id="rId56" Type="http://schemas.openxmlformats.org/officeDocument/2006/relationships/tags" Target="../tags/tag606.xml"/><Relationship Id="rId64" Type="http://schemas.openxmlformats.org/officeDocument/2006/relationships/tags" Target="../tags/tag614.xml"/><Relationship Id="rId69" Type="http://schemas.openxmlformats.org/officeDocument/2006/relationships/tags" Target="../tags/tag619.xml"/><Relationship Id="rId77" Type="http://schemas.openxmlformats.org/officeDocument/2006/relationships/image" Target="../media/image22.png"/><Relationship Id="rId8" Type="http://schemas.openxmlformats.org/officeDocument/2006/relationships/tags" Target="../tags/tag558.xml"/><Relationship Id="rId51" Type="http://schemas.openxmlformats.org/officeDocument/2006/relationships/tags" Target="../tags/tag601.xml"/><Relationship Id="rId72" Type="http://schemas.openxmlformats.org/officeDocument/2006/relationships/slideLayout" Target="../slideLayouts/slideLayout3.xml"/><Relationship Id="rId80" Type="http://schemas.openxmlformats.org/officeDocument/2006/relationships/image" Target="../media/image19.png"/><Relationship Id="rId3" Type="http://schemas.openxmlformats.org/officeDocument/2006/relationships/tags" Target="../tags/tag553.xml"/><Relationship Id="rId12" Type="http://schemas.openxmlformats.org/officeDocument/2006/relationships/tags" Target="../tags/tag562.xml"/><Relationship Id="rId17" Type="http://schemas.openxmlformats.org/officeDocument/2006/relationships/tags" Target="../tags/tag567.xml"/><Relationship Id="rId25" Type="http://schemas.openxmlformats.org/officeDocument/2006/relationships/tags" Target="../tags/tag575.xml"/><Relationship Id="rId33" Type="http://schemas.openxmlformats.org/officeDocument/2006/relationships/tags" Target="../tags/tag583.xml"/><Relationship Id="rId38" Type="http://schemas.openxmlformats.org/officeDocument/2006/relationships/tags" Target="../tags/tag588.xml"/><Relationship Id="rId46" Type="http://schemas.openxmlformats.org/officeDocument/2006/relationships/tags" Target="../tags/tag596.xml"/><Relationship Id="rId59" Type="http://schemas.openxmlformats.org/officeDocument/2006/relationships/tags" Target="../tags/tag609.xml"/><Relationship Id="rId67" Type="http://schemas.openxmlformats.org/officeDocument/2006/relationships/tags" Target="../tags/tag617.xml"/><Relationship Id="rId20" Type="http://schemas.openxmlformats.org/officeDocument/2006/relationships/tags" Target="../tags/tag570.xml"/><Relationship Id="rId41" Type="http://schemas.openxmlformats.org/officeDocument/2006/relationships/tags" Target="../tags/tag591.xml"/><Relationship Id="rId54" Type="http://schemas.openxmlformats.org/officeDocument/2006/relationships/tags" Target="../tags/tag604.xml"/><Relationship Id="rId62" Type="http://schemas.openxmlformats.org/officeDocument/2006/relationships/tags" Target="../tags/tag612.xml"/><Relationship Id="rId70" Type="http://schemas.openxmlformats.org/officeDocument/2006/relationships/tags" Target="../tags/tag620.xml"/><Relationship Id="rId75" Type="http://schemas.openxmlformats.org/officeDocument/2006/relationships/image" Target="../media/image21.png"/><Relationship Id="rId1" Type="http://schemas.openxmlformats.org/officeDocument/2006/relationships/tags" Target="../tags/tag551.xml"/><Relationship Id="rId6" Type="http://schemas.openxmlformats.org/officeDocument/2006/relationships/tags" Target="../tags/tag556.xml"/><Relationship Id="rId15" Type="http://schemas.openxmlformats.org/officeDocument/2006/relationships/tags" Target="../tags/tag565.xml"/><Relationship Id="rId23" Type="http://schemas.openxmlformats.org/officeDocument/2006/relationships/tags" Target="../tags/tag573.xml"/><Relationship Id="rId28" Type="http://schemas.openxmlformats.org/officeDocument/2006/relationships/tags" Target="../tags/tag578.xml"/><Relationship Id="rId36" Type="http://schemas.openxmlformats.org/officeDocument/2006/relationships/tags" Target="../tags/tag586.xml"/><Relationship Id="rId49" Type="http://schemas.openxmlformats.org/officeDocument/2006/relationships/tags" Target="../tags/tag599.xml"/><Relationship Id="rId57" Type="http://schemas.openxmlformats.org/officeDocument/2006/relationships/tags" Target="../tags/tag607.xml"/></Relationships>
</file>

<file path=ppt/slides/_rels/slide2.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slideLayout" Target="../slideLayouts/slideLayout3.xml"/><Relationship Id="rId4" Type="http://schemas.openxmlformats.org/officeDocument/2006/relationships/tags" Target="../tags/tag18.xml"/><Relationship Id="rId9" Type="http://schemas.openxmlformats.org/officeDocument/2006/relationships/tags" Target="../tags/tag23.xml"/></Relationships>
</file>

<file path=ppt/slides/_rels/slide20.xml.rels><?xml version="1.0" encoding="UTF-8" standalone="yes"?>
<Relationships xmlns="http://schemas.openxmlformats.org/package/2006/relationships"><Relationship Id="rId3" Type="http://schemas.openxmlformats.org/officeDocument/2006/relationships/tags" Target="../tags/tag624.xml"/><Relationship Id="rId7" Type="http://schemas.openxmlformats.org/officeDocument/2006/relationships/image" Target="../media/image4.png"/><Relationship Id="rId2" Type="http://schemas.openxmlformats.org/officeDocument/2006/relationships/tags" Target="../tags/tag623.xml"/><Relationship Id="rId1" Type="http://schemas.openxmlformats.org/officeDocument/2006/relationships/tags" Target="../tags/tag622.xml"/><Relationship Id="rId6" Type="http://schemas.openxmlformats.org/officeDocument/2006/relationships/image" Target="../media/image1.emf"/><Relationship Id="rId5" Type="http://schemas.openxmlformats.org/officeDocument/2006/relationships/slideLayout" Target="../slideLayouts/slideLayout1.xml"/><Relationship Id="rId4" Type="http://schemas.openxmlformats.org/officeDocument/2006/relationships/tags" Target="../tags/tag625.xml"/></Relationships>
</file>

<file path=ppt/slides/_rels/slide21.xml.rels><?xml version="1.0" encoding="UTF-8" standalone="yes"?>
<Relationships xmlns="http://schemas.openxmlformats.org/package/2006/relationships"><Relationship Id="rId8" Type="http://schemas.openxmlformats.org/officeDocument/2006/relationships/tags" Target="../tags/tag633.xml"/><Relationship Id="rId13" Type="http://schemas.openxmlformats.org/officeDocument/2006/relationships/tags" Target="../tags/tag638.xml"/><Relationship Id="rId18" Type="http://schemas.openxmlformats.org/officeDocument/2006/relationships/tags" Target="../tags/tag643.xml"/><Relationship Id="rId26" Type="http://schemas.openxmlformats.org/officeDocument/2006/relationships/tags" Target="../tags/tag651.xml"/><Relationship Id="rId3" Type="http://schemas.openxmlformats.org/officeDocument/2006/relationships/tags" Target="../tags/tag628.xml"/><Relationship Id="rId21" Type="http://schemas.openxmlformats.org/officeDocument/2006/relationships/tags" Target="../tags/tag646.xml"/><Relationship Id="rId34" Type="http://schemas.openxmlformats.org/officeDocument/2006/relationships/slideLayout" Target="../slideLayouts/slideLayout3.xml"/><Relationship Id="rId7" Type="http://schemas.openxmlformats.org/officeDocument/2006/relationships/tags" Target="../tags/tag632.xml"/><Relationship Id="rId12" Type="http://schemas.openxmlformats.org/officeDocument/2006/relationships/tags" Target="../tags/tag637.xml"/><Relationship Id="rId17" Type="http://schemas.openxmlformats.org/officeDocument/2006/relationships/tags" Target="../tags/tag642.xml"/><Relationship Id="rId25" Type="http://schemas.openxmlformats.org/officeDocument/2006/relationships/tags" Target="../tags/tag650.xml"/><Relationship Id="rId33" Type="http://schemas.openxmlformats.org/officeDocument/2006/relationships/tags" Target="../tags/tag658.xml"/><Relationship Id="rId38" Type="http://schemas.openxmlformats.org/officeDocument/2006/relationships/slide" Target="slide24.xml"/><Relationship Id="rId2" Type="http://schemas.openxmlformats.org/officeDocument/2006/relationships/tags" Target="../tags/tag627.xml"/><Relationship Id="rId16" Type="http://schemas.openxmlformats.org/officeDocument/2006/relationships/tags" Target="../tags/tag641.xml"/><Relationship Id="rId20" Type="http://schemas.openxmlformats.org/officeDocument/2006/relationships/tags" Target="../tags/tag645.xml"/><Relationship Id="rId29" Type="http://schemas.openxmlformats.org/officeDocument/2006/relationships/tags" Target="../tags/tag654.xml"/><Relationship Id="rId1" Type="http://schemas.openxmlformats.org/officeDocument/2006/relationships/tags" Target="../tags/tag626.xml"/><Relationship Id="rId6" Type="http://schemas.openxmlformats.org/officeDocument/2006/relationships/tags" Target="../tags/tag631.xml"/><Relationship Id="rId11" Type="http://schemas.openxmlformats.org/officeDocument/2006/relationships/tags" Target="../tags/tag636.xml"/><Relationship Id="rId24" Type="http://schemas.openxmlformats.org/officeDocument/2006/relationships/tags" Target="../tags/tag649.xml"/><Relationship Id="rId32" Type="http://schemas.openxmlformats.org/officeDocument/2006/relationships/tags" Target="../tags/tag657.xml"/><Relationship Id="rId37" Type="http://schemas.openxmlformats.org/officeDocument/2006/relationships/image" Target="../media/image2.png"/><Relationship Id="rId5" Type="http://schemas.openxmlformats.org/officeDocument/2006/relationships/tags" Target="../tags/tag630.xml"/><Relationship Id="rId15" Type="http://schemas.openxmlformats.org/officeDocument/2006/relationships/tags" Target="../tags/tag640.xml"/><Relationship Id="rId23" Type="http://schemas.openxmlformats.org/officeDocument/2006/relationships/tags" Target="../tags/tag648.xml"/><Relationship Id="rId28" Type="http://schemas.openxmlformats.org/officeDocument/2006/relationships/tags" Target="../tags/tag653.xml"/><Relationship Id="rId36" Type="http://schemas.openxmlformats.org/officeDocument/2006/relationships/image" Target="../media/image1.emf"/><Relationship Id="rId10" Type="http://schemas.openxmlformats.org/officeDocument/2006/relationships/tags" Target="../tags/tag635.xml"/><Relationship Id="rId19" Type="http://schemas.openxmlformats.org/officeDocument/2006/relationships/tags" Target="../tags/tag644.xml"/><Relationship Id="rId31" Type="http://schemas.openxmlformats.org/officeDocument/2006/relationships/tags" Target="../tags/tag656.xml"/><Relationship Id="rId4" Type="http://schemas.openxmlformats.org/officeDocument/2006/relationships/tags" Target="../tags/tag629.xml"/><Relationship Id="rId9" Type="http://schemas.openxmlformats.org/officeDocument/2006/relationships/tags" Target="../tags/tag634.xml"/><Relationship Id="rId14" Type="http://schemas.openxmlformats.org/officeDocument/2006/relationships/tags" Target="../tags/tag639.xml"/><Relationship Id="rId22" Type="http://schemas.openxmlformats.org/officeDocument/2006/relationships/tags" Target="../tags/tag647.xml"/><Relationship Id="rId27" Type="http://schemas.openxmlformats.org/officeDocument/2006/relationships/tags" Target="../tags/tag652.xml"/><Relationship Id="rId30" Type="http://schemas.openxmlformats.org/officeDocument/2006/relationships/tags" Target="../tags/tag655.xml"/><Relationship Id="rId35"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3" Type="http://schemas.openxmlformats.org/officeDocument/2006/relationships/tags" Target="../tags/tag671.xml"/><Relationship Id="rId18" Type="http://schemas.openxmlformats.org/officeDocument/2006/relationships/tags" Target="../tags/tag676.xml"/><Relationship Id="rId26" Type="http://schemas.openxmlformats.org/officeDocument/2006/relationships/tags" Target="../tags/tag684.xml"/><Relationship Id="rId39" Type="http://schemas.openxmlformats.org/officeDocument/2006/relationships/tags" Target="../tags/tag697.xml"/><Relationship Id="rId21" Type="http://schemas.openxmlformats.org/officeDocument/2006/relationships/tags" Target="../tags/tag679.xml"/><Relationship Id="rId34" Type="http://schemas.openxmlformats.org/officeDocument/2006/relationships/tags" Target="../tags/tag692.xml"/><Relationship Id="rId42" Type="http://schemas.openxmlformats.org/officeDocument/2006/relationships/tags" Target="../tags/tag700.xml"/><Relationship Id="rId47" Type="http://schemas.openxmlformats.org/officeDocument/2006/relationships/slideLayout" Target="../slideLayouts/slideLayout3.xml"/><Relationship Id="rId50" Type="http://schemas.openxmlformats.org/officeDocument/2006/relationships/image" Target="../media/image43.png"/><Relationship Id="rId55" Type="http://schemas.openxmlformats.org/officeDocument/2006/relationships/hyperlink" Target="https://inside-docupedia.bosch.com/confluence/display/MOBDEV/Android+Mobile+Devices" TargetMode="External"/><Relationship Id="rId7" Type="http://schemas.openxmlformats.org/officeDocument/2006/relationships/tags" Target="../tags/tag665.xml"/><Relationship Id="rId2" Type="http://schemas.openxmlformats.org/officeDocument/2006/relationships/tags" Target="../tags/tag660.xml"/><Relationship Id="rId16" Type="http://schemas.openxmlformats.org/officeDocument/2006/relationships/tags" Target="../tags/tag674.xml"/><Relationship Id="rId20" Type="http://schemas.openxmlformats.org/officeDocument/2006/relationships/tags" Target="../tags/tag678.xml"/><Relationship Id="rId29" Type="http://schemas.openxmlformats.org/officeDocument/2006/relationships/tags" Target="../tags/tag687.xml"/><Relationship Id="rId41" Type="http://schemas.openxmlformats.org/officeDocument/2006/relationships/tags" Target="../tags/tag699.xml"/><Relationship Id="rId54" Type="http://schemas.openxmlformats.org/officeDocument/2006/relationships/hyperlink" Target="https://inside-docupedia.bosch.com/confluence/display/MOBDEV/iOS+Intune+Enrollment+Instructions" TargetMode="External"/><Relationship Id="rId62" Type="http://schemas.openxmlformats.org/officeDocument/2006/relationships/image" Target="../media/image50.png"/><Relationship Id="rId1" Type="http://schemas.openxmlformats.org/officeDocument/2006/relationships/tags" Target="../tags/tag659.xml"/><Relationship Id="rId6" Type="http://schemas.openxmlformats.org/officeDocument/2006/relationships/tags" Target="../tags/tag664.xml"/><Relationship Id="rId11" Type="http://schemas.openxmlformats.org/officeDocument/2006/relationships/tags" Target="../tags/tag669.xml"/><Relationship Id="rId24" Type="http://schemas.openxmlformats.org/officeDocument/2006/relationships/tags" Target="../tags/tag682.xml"/><Relationship Id="rId32" Type="http://schemas.openxmlformats.org/officeDocument/2006/relationships/tags" Target="../tags/tag690.xml"/><Relationship Id="rId37" Type="http://schemas.openxmlformats.org/officeDocument/2006/relationships/tags" Target="../tags/tag695.xml"/><Relationship Id="rId40" Type="http://schemas.openxmlformats.org/officeDocument/2006/relationships/tags" Target="../tags/tag698.xml"/><Relationship Id="rId45" Type="http://schemas.openxmlformats.org/officeDocument/2006/relationships/tags" Target="../tags/tag703.xml"/><Relationship Id="rId53" Type="http://schemas.openxmlformats.org/officeDocument/2006/relationships/image" Target="../media/image46.png"/><Relationship Id="rId58" Type="http://schemas.openxmlformats.org/officeDocument/2006/relationships/image" Target="../media/image48.png"/><Relationship Id="rId5" Type="http://schemas.openxmlformats.org/officeDocument/2006/relationships/tags" Target="../tags/tag663.xml"/><Relationship Id="rId15" Type="http://schemas.openxmlformats.org/officeDocument/2006/relationships/tags" Target="../tags/tag673.xml"/><Relationship Id="rId23" Type="http://schemas.openxmlformats.org/officeDocument/2006/relationships/tags" Target="../tags/tag681.xml"/><Relationship Id="rId28" Type="http://schemas.openxmlformats.org/officeDocument/2006/relationships/tags" Target="../tags/tag686.xml"/><Relationship Id="rId36" Type="http://schemas.openxmlformats.org/officeDocument/2006/relationships/tags" Target="../tags/tag694.xml"/><Relationship Id="rId49" Type="http://schemas.openxmlformats.org/officeDocument/2006/relationships/image" Target="../media/image2.png"/><Relationship Id="rId57" Type="http://schemas.openxmlformats.org/officeDocument/2006/relationships/image" Target="../media/image19.png"/><Relationship Id="rId61" Type="http://schemas.openxmlformats.org/officeDocument/2006/relationships/image" Target="../media/image49.png"/><Relationship Id="rId10" Type="http://schemas.openxmlformats.org/officeDocument/2006/relationships/tags" Target="../tags/tag668.xml"/><Relationship Id="rId19" Type="http://schemas.openxmlformats.org/officeDocument/2006/relationships/tags" Target="../tags/tag677.xml"/><Relationship Id="rId31" Type="http://schemas.openxmlformats.org/officeDocument/2006/relationships/tags" Target="../tags/tag689.xml"/><Relationship Id="rId44" Type="http://schemas.openxmlformats.org/officeDocument/2006/relationships/tags" Target="../tags/tag702.xml"/><Relationship Id="rId52" Type="http://schemas.openxmlformats.org/officeDocument/2006/relationships/image" Target="../media/image45.png"/><Relationship Id="rId60" Type="http://schemas.openxmlformats.org/officeDocument/2006/relationships/hyperlink" Target="https://appcenter.bosch.com/enterprise/details/-/app/Launchpad" TargetMode="External"/><Relationship Id="rId4" Type="http://schemas.openxmlformats.org/officeDocument/2006/relationships/tags" Target="../tags/tag662.xml"/><Relationship Id="rId9" Type="http://schemas.openxmlformats.org/officeDocument/2006/relationships/tags" Target="../tags/tag667.xml"/><Relationship Id="rId14" Type="http://schemas.openxmlformats.org/officeDocument/2006/relationships/tags" Target="../tags/tag672.xml"/><Relationship Id="rId22" Type="http://schemas.openxmlformats.org/officeDocument/2006/relationships/tags" Target="../tags/tag680.xml"/><Relationship Id="rId27" Type="http://schemas.openxmlformats.org/officeDocument/2006/relationships/tags" Target="../tags/tag685.xml"/><Relationship Id="rId30" Type="http://schemas.openxmlformats.org/officeDocument/2006/relationships/tags" Target="../tags/tag688.xml"/><Relationship Id="rId35" Type="http://schemas.openxmlformats.org/officeDocument/2006/relationships/tags" Target="../tags/tag693.xml"/><Relationship Id="rId43" Type="http://schemas.openxmlformats.org/officeDocument/2006/relationships/tags" Target="../tags/tag701.xml"/><Relationship Id="rId48" Type="http://schemas.openxmlformats.org/officeDocument/2006/relationships/image" Target="../media/image1.emf"/><Relationship Id="rId56" Type="http://schemas.openxmlformats.org/officeDocument/2006/relationships/image" Target="../media/image47.png"/><Relationship Id="rId8" Type="http://schemas.openxmlformats.org/officeDocument/2006/relationships/tags" Target="../tags/tag666.xml"/><Relationship Id="rId51" Type="http://schemas.openxmlformats.org/officeDocument/2006/relationships/image" Target="../media/image44.png"/><Relationship Id="rId3" Type="http://schemas.openxmlformats.org/officeDocument/2006/relationships/tags" Target="../tags/tag661.xml"/><Relationship Id="rId12" Type="http://schemas.openxmlformats.org/officeDocument/2006/relationships/tags" Target="../tags/tag670.xml"/><Relationship Id="rId17" Type="http://schemas.openxmlformats.org/officeDocument/2006/relationships/tags" Target="../tags/tag675.xml"/><Relationship Id="rId25" Type="http://schemas.openxmlformats.org/officeDocument/2006/relationships/tags" Target="../tags/tag683.xml"/><Relationship Id="rId33" Type="http://schemas.openxmlformats.org/officeDocument/2006/relationships/tags" Target="../tags/tag691.xml"/><Relationship Id="rId38" Type="http://schemas.openxmlformats.org/officeDocument/2006/relationships/tags" Target="../tags/tag696.xml"/><Relationship Id="rId46" Type="http://schemas.openxmlformats.org/officeDocument/2006/relationships/tags" Target="../tags/tag704.xml"/><Relationship Id="rId59" Type="http://schemas.openxmlformats.org/officeDocument/2006/relationships/hyperlink" Target="https://inside.bosch.com/irj/portal/fiori" TargetMode="External"/></Relationships>
</file>

<file path=ppt/slides/_rels/slide23.xml.rels><?xml version="1.0" encoding="UTF-8" standalone="yes"?>
<Relationships xmlns="http://schemas.openxmlformats.org/package/2006/relationships"><Relationship Id="rId13" Type="http://schemas.openxmlformats.org/officeDocument/2006/relationships/tags" Target="../tags/tag717.xml"/><Relationship Id="rId18" Type="http://schemas.openxmlformats.org/officeDocument/2006/relationships/tags" Target="../tags/tag722.xml"/><Relationship Id="rId26" Type="http://schemas.openxmlformats.org/officeDocument/2006/relationships/tags" Target="../tags/tag730.xml"/><Relationship Id="rId39" Type="http://schemas.openxmlformats.org/officeDocument/2006/relationships/tags" Target="../tags/tag743.xml"/><Relationship Id="rId21" Type="http://schemas.openxmlformats.org/officeDocument/2006/relationships/tags" Target="../tags/tag725.xml"/><Relationship Id="rId34" Type="http://schemas.openxmlformats.org/officeDocument/2006/relationships/tags" Target="../tags/tag738.xml"/><Relationship Id="rId42" Type="http://schemas.openxmlformats.org/officeDocument/2006/relationships/tags" Target="../tags/tag746.xml"/><Relationship Id="rId47" Type="http://schemas.openxmlformats.org/officeDocument/2006/relationships/tags" Target="../tags/tag751.xml"/><Relationship Id="rId50" Type="http://schemas.openxmlformats.org/officeDocument/2006/relationships/tags" Target="../tags/tag754.xml"/><Relationship Id="rId55" Type="http://schemas.openxmlformats.org/officeDocument/2006/relationships/tags" Target="../tags/tag759.xml"/><Relationship Id="rId63" Type="http://schemas.openxmlformats.org/officeDocument/2006/relationships/tags" Target="../tags/tag767.xml"/><Relationship Id="rId68" Type="http://schemas.openxmlformats.org/officeDocument/2006/relationships/tags" Target="../tags/tag772.xml"/><Relationship Id="rId76" Type="http://schemas.openxmlformats.org/officeDocument/2006/relationships/tags" Target="../tags/tag780.xml"/><Relationship Id="rId84" Type="http://schemas.openxmlformats.org/officeDocument/2006/relationships/hyperlink" Target="https://rb-ms-mobile-portal-q.bosch.com/" TargetMode="External"/><Relationship Id="rId89" Type="http://schemas.openxmlformats.org/officeDocument/2006/relationships/image" Target="../media/image21.png"/><Relationship Id="rId7" Type="http://schemas.openxmlformats.org/officeDocument/2006/relationships/tags" Target="../tags/tag711.xml"/><Relationship Id="rId71" Type="http://schemas.openxmlformats.org/officeDocument/2006/relationships/tags" Target="../tags/tag775.xml"/><Relationship Id="rId2" Type="http://schemas.openxmlformats.org/officeDocument/2006/relationships/tags" Target="../tags/tag706.xml"/><Relationship Id="rId16" Type="http://schemas.openxmlformats.org/officeDocument/2006/relationships/tags" Target="../tags/tag720.xml"/><Relationship Id="rId29" Type="http://schemas.openxmlformats.org/officeDocument/2006/relationships/tags" Target="../tags/tag733.xml"/><Relationship Id="rId11" Type="http://schemas.openxmlformats.org/officeDocument/2006/relationships/tags" Target="../tags/tag715.xml"/><Relationship Id="rId24" Type="http://schemas.openxmlformats.org/officeDocument/2006/relationships/tags" Target="../tags/tag728.xml"/><Relationship Id="rId32" Type="http://schemas.openxmlformats.org/officeDocument/2006/relationships/tags" Target="../tags/tag736.xml"/><Relationship Id="rId37" Type="http://schemas.openxmlformats.org/officeDocument/2006/relationships/tags" Target="../tags/tag741.xml"/><Relationship Id="rId40" Type="http://schemas.openxmlformats.org/officeDocument/2006/relationships/tags" Target="../tags/tag744.xml"/><Relationship Id="rId45" Type="http://schemas.openxmlformats.org/officeDocument/2006/relationships/tags" Target="../tags/tag749.xml"/><Relationship Id="rId53" Type="http://schemas.openxmlformats.org/officeDocument/2006/relationships/tags" Target="../tags/tag757.xml"/><Relationship Id="rId58" Type="http://schemas.openxmlformats.org/officeDocument/2006/relationships/tags" Target="../tags/tag762.xml"/><Relationship Id="rId66" Type="http://schemas.openxmlformats.org/officeDocument/2006/relationships/tags" Target="../tags/tag770.xml"/><Relationship Id="rId74" Type="http://schemas.openxmlformats.org/officeDocument/2006/relationships/tags" Target="../tags/tag778.xml"/><Relationship Id="rId79" Type="http://schemas.openxmlformats.org/officeDocument/2006/relationships/image" Target="../media/image1.emf"/><Relationship Id="rId87" Type="http://schemas.openxmlformats.org/officeDocument/2006/relationships/hyperlink" Target="https://rb-mobile-ms-fiori-q.bosch.com/" TargetMode="External"/><Relationship Id="rId5" Type="http://schemas.openxmlformats.org/officeDocument/2006/relationships/tags" Target="../tags/tag709.xml"/><Relationship Id="rId61" Type="http://schemas.openxmlformats.org/officeDocument/2006/relationships/tags" Target="../tags/tag765.xml"/><Relationship Id="rId82" Type="http://schemas.openxmlformats.org/officeDocument/2006/relationships/hyperlink" Target="https://stfs.test-bosch.com/adfs/" TargetMode="External"/><Relationship Id="rId90" Type="http://schemas.openxmlformats.org/officeDocument/2006/relationships/image" Target="../media/image25.png"/><Relationship Id="rId19" Type="http://schemas.openxmlformats.org/officeDocument/2006/relationships/tags" Target="../tags/tag723.xml"/><Relationship Id="rId14" Type="http://schemas.openxmlformats.org/officeDocument/2006/relationships/tags" Target="../tags/tag718.xml"/><Relationship Id="rId22" Type="http://schemas.openxmlformats.org/officeDocument/2006/relationships/tags" Target="../tags/tag726.xml"/><Relationship Id="rId27" Type="http://schemas.openxmlformats.org/officeDocument/2006/relationships/tags" Target="../tags/tag731.xml"/><Relationship Id="rId30" Type="http://schemas.openxmlformats.org/officeDocument/2006/relationships/tags" Target="../tags/tag734.xml"/><Relationship Id="rId35" Type="http://schemas.openxmlformats.org/officeDocument/2006/relationships/tags" Target="../tags/tag739.xml"/><Relationship Id="rId43" Type="http://schemas.openxmlformats.org/officeDocument/2006/relationships/tags" Target="../tags/tag747.xml"/><Relationship Id="rId48" Type="http://schemas.openxmlformats.org/officeDocument/2006/relationships/tags" Target="../tags/tag752.xml"/><Relationship Id="rId56" Type="http://schemas.openxmlformats.org/officeDocument/2006/relationships/tags" Target="../tags/tag760.xml"/><Relationship Id="rId64" Type="http://schemas.openxmlformats.org/officeDocument/2006/relationships/tags" Target="../tags/tag768.xml"/><Relationship Id="rId69" Type="http://schemas.openxmlformats.org/officeDocument/2006/relationships/tags" Target="../tags/tag773.xml"/><Relationship Id="rId77" Type="http://schemas.openxmlformats.org/officeDocument/2006/relationships/slideLayout" Target="../slideLayouts/slideLayout3.xml"/><Relationship Id="rId8" Type="http://schemas.openxmlformats.org/officeDocument/2006/relationships/tags" Target="../tags/tag712.xml"/><Relationship Id="rId51" Type="http://schemas.openxmlformats.org/officeDocument/2006/relationships/tags" Target="../tags/tag755.xml"/><Relationship Id="rId72" Type="http://schemas.openxmlformats.org/officeDocument/2006/relationships/tags" Target="../tags/tag776.xml"/><Relationship Id="rId80" Type="http://schemas.openxmlformats.org/officeDocument/2006/relationships/image" Target="../media/image2.png"/><Relationship Id="rId85" Type="http://schemas.openxmlformats.org/officeDocument/2006/relationships/hyperlink" Target="https://rb-wam-ms-portal.bosch.com/" TargetMode="External"/><Relationship Id="rId3" Type="http://schemas.openxmlformats.org/officeDocument/2006/relationships/tags" Target="../tags/tag707.xml"/><Relationship Id="rId12" Type="http://schemas.openxmlformats.org/officeDocument/2006/relationships/tags" Target="../tags/tag716.xml"/><Relationship Id="rId17" Type="http://schemas.openxmlformats.org/officeDocument/2006/relationships/tags" Target="../tags/tag721.xml"/><Relationship Id="rId25" Type="http://schemas.openxmlformats.org/officeDocument/2006/relationships/tags" Target="../tags/tag729.xml"/><Relationship Id="rId33" Type="http://schemas.openxmlformats.org/officeDocument/2006/relationships/tags" Target="../tags/tag737.xml"/><Relationship Id="rId38" Type="http://schemas.openxmlformats.org/officeDocument/2006/relationships/tags" Target="../tags/tag742.xml"/><Relationship Id="rId46" Type="http://schemas.openxmlformats.org/officeDocument/2006/relationships/tags" Target="../tags/tag750.xml"/><Relationship Id="rId59" Type="http://schemas.openxmlformats.org/officeDocument/2006/relationships/tags" Target="../tags/tag763.xml"/><Relationship Id="rId67" Type="http://schemas.openxmlformats.org/officeDocument/2006/relationships/tags" Target="../tags/tag771.xml"/><Relationship Id="rId20" Type="http://schemas.openxmlformats.org/officeDocument/2006/relationships/tags" Target="../tags/tag724.xml"/><Relationship Id="rId41" Type="http://schemas.openxmlformats.org/officeDocument/2006/relationships/tags" Target="../tags/tag745.xml"/><Relationship Id="rId54" Type="http://schemas.openxmlformats.org/officeDocument/2006/relationships/tags" Target="../tags/tag758.xml"/><Relationship Id="rId62" Type="http://schemas.openxmlformats.org/officeDocument/2006/relationships/tags" Target="../tags/tag766.xml"/><Relationship Id="rId70" Type="http://schemas.openxmlformats.org/officeDocument/2006/relationships/tags" Target="../tags/tag774.xml"/><Relationship Id="rId75" Type="http://schemas.openxmlformats.org/officeDocument/2006/relationships/tags" Target="../tags/tag779.xml"/><Relationship Id="rId83" Type="http://schemas.openxmlformats.org/officeDocument/2006/relationships/hyperlink" Target="https://rb-ms-mobile-portal.bosch.com/" TargetMode="External"/><Relationship Id="rId88" Type="http://schemas.openxmlformats.org/officeDocument/2006/relationships/image" Target="../media/image51.png"/><Relationship Id="rId91" Type="http://schemas.openxmlformats.org/officeDocument/2006/relationships/image" Target="../media/image31.png"/><Relationship Id="rId1" Type="http://schemas.openxmlformats.org/officeDocument/2006/relationships/tags" Target="../tags/tag705.xml"/><Relationship Id="rId6" Type="http://schemas.openxmlformats.org/officeDocument/2006/relationships/tags" Target="../tags/tag710.xml"/><Relationship Id="rId15" Type="http://schemas.openxmlformats.org/officeDocument/2006/relationships/tags" Target="../tags/tag719.xml"/><Relationship Id="rId23" Type="http://schemas.openxmlformats.org/officeDocument/2006/relationships/tags" Target="../tags/tag727.xml"/><Relationship Id="rId28" Type="http://schemas.openxmlformats.org/officeDocument/2006/relationships/tags" Target="../tags/tag732.xml"/><Relationship Id="rId36" Type="http://schemas.openxmlformats.org/officeDocument/2006/relationships/tags" Target="../tags/tag740.xml"/><Relationship Id="rId49" Type="http://schemas.openxmlformats.org/officeDocument/2006/relationships/tags" Target="../tags/tag753.xml"/><Relationship Id="rId57" Type="http://schemas.openxmlformats.org/officeDocument/2006/relationships/tags" Target="../tags/tag761.xml"/><Relationship Id="rId10" Type="http://schemas.openxmlformats.org/officeDocument/2006/relationships/tags" Target="../tags/tag714.xml"/><Relationship Id="rId31" Type="http://schemas.openxmlformats.org/officeDocument/2006/relationships/tags" Target="../tags/tag735.xml"/><Relationship Id="rId44" Type="http://schemas.openxmlformats.org/officeDocument/2006/relationships/tags" Target="../tags/tag748.xml"/><Relationship Id="rId52" Type="http://schemas.openxmlformats.org/officeDocument/2006/relationships/tags" Target="../tags/tag756.xml"/><Relationship Id="rId60" Type="http://schemas.openxmlformats.org/officeDocument/2006/relationships/tags" Target="../tags/tag764.xml"/><Relationship Id="rId65" Type="http://schemas.openxmlformats.org/officeDocument/2006/relationships/tags" Target="../tags/tag769.xml"/><Relationship Id="rId73" Type="http://schemas.openxmlformats.org/officeDocument/2006/relationships/tags" Target="../tags/tag777.xml"/><Relationship Id="rId78" Type="http://schemas.openxmlformats.org/officeDocument/2006/relationships/notesSlide" Target="../notesSlides/notesSlide2.xml"/><Relationship Id="rId81" Type="http://schemas.openxmlformats.org/officeDocument/2006/relationships/hyperlink" Target="https://stfs.bosch.com/adfs/" TargetMode="External"/><Relationship Id="rId86" Type="http://schemas.openxmlformats.org/officeDocument/2006/relationships/hyperlink" Target="https://rb-wam-ms-fiori-q.bosch.com/" TargetMode="External"/><Relationship Id="rId4" Type="http://schemas.openxmlformats.org/officeDocument/2006/relationships/tags" Target="../tags/tag708.xml"/><Relationship Id="rId9" Type="http://schemas.openxmlformats.org/officeDocument/2006/relationships/tags" Target="../tags/tag713.xml"/></Relationships>
</file>

<file path=ppt/slides/_rels/slide24.xml.rels><?xml version="1.0" encoding="UTF-8" standalone="yes"?>
<Relationships xmlns="http://schemas.openxmlformats.org/package/2006/relationships"><Relationship Id="rId8" Type="http://schemas.openxmlformats.org/officeDocument/2006/relationships/tags" Target="../tags/tag788.xml"/><Relationship Id="rId13" Type="http://schemas.openxmlformats.org/officeDocument/2006/relationships/tags" Target="../tags/tag793.xml"/><Relationship Id="rId3" Type="http://schemas.openxmlformats.org/officeDocument/2006/relationships/tags" Target="../tags/tag783.xml"/><Relationship Id="rId7" Type="http://schemas.openxmlformats.org/officeDocument/2006/relationships/tags" Target="../tags/tag787.xml"/><Relationship Id="rId12" Type="http://schemas.openxmlformats.org/officeDocument/2006/relationships/tags" Target="../tags/tag792.xml"/><Relationship Id="rId17" Type="http://schemas.openxmlformats.org/officeDocument/2006/relationships/image" Target="../media/image2.png"/><Relationship Id="rId2" Type="http://schemas.openxmlformats.org/officeDocument/2006/relationships/tags" Target="../tags/tag782.xml"/><Relationship Id="rId16" Type="http://schemas.openxmlformats.org/officeDocument/2006/relationships/image" Target="../media/image1.emf"/><Relationship Id="rId1" Type="http://schemas.openxmlformats.org/officeDocument/2006/relationships/tags" Target="../tags/tag781.xml"/><Relationship Id="rId6" Type="http://schemas.openxmlformats.org/officeDocument/2006/relationships/tags" Target="../tags/tag786.xml"/><Relationship Id="rId11" Type="http://schemas.openxmlformats.org/officeDocument/2006/relationships/tags" Target="../tags/tag791.xml"/><Relationship Id="rId5" Type="http://schemas.openxmlformats.org/officeDocument/2006/relationships/tags" Target="../tags/tag785.xml"/><Relationship Id="rId15" Type="http://schemas.openxmlformats.org/officeDocument/2006/relationships/notesSlide" Target="../notesSlides/notesSlide3.xml"/><Relationship Id="rId10" Type="http://schemas.openxmlformats.org/officeDocument/2006/relationships/tags" Target="../tags/tag790.xml"/><Relationship Id="rId4" Type="http://schemas.openxmlformats.org/officeDocument/2006/relationships/tags" Target="../tags/tag784.xml"/><Relationship Id="rId9" Type="http://schemas.openxmlformats.org/officeDocument/2006/relationships/tags" Target="../tags/tag789.xml"/><Relationship Id="rId14"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tags" Target="../tags/tag801.xml"/><Relationship Id="rId13" Type="http://schemas.openxmlformats.org/officeDocument/2006/relationships/tags" Target="../tags/tag806.xml"/><Relationship Id="rId18" Type="http://schemas.openxmlformats.org/officeDocument/2006/relationships/image" Target="../media/image2.png"/><Relationship Id="rId26" Type="http://schemas.openxmlformats.org/officeDocument/2006/relationships/hyperlink" Target="http://help.sap.com/disclaimer?site=https://www.npmjs.com/package/cordova-plugin-contacts" TargetMode="External"/><Relationship Id="rId3" Type="http://schemas.openxmlformats.org/officeDocument/2006/relationships/tags" Target="../tags/tag796.xml"/><Relationship Id="rId21" Type="http://schemas.openxmlformats.org/officeDocument/2006/relationships/hyperlink" Target="https://uacp2.hana.ondemand.com/doc/38ec5403bfbf4d7a8fdd3fee5f9605e0/3.0.14/en-US/16f326d1bb294be58649b1ccae174c02.html" TargetMode="External"/><Relationship Id="rId7" Type="http://schemas.openxmlformats.org/officeDocument/2006/relationships/tags" Target="../tags/tag800.xml"/><Relationship Id="rId12" Type="http://schemas.openxmlformats.org/officeDocument/2006/relationships/tags" Target="../tags/tag805.xml"/><Relationship Id="rId17" Type="http://schemas.openxmlformats.org/officeDocument/2006/relationships/image" Target="../media/image1.emf"/><Relationship Id="rId25" Type="http://schemas.openxmlformats.org/officeDocument/2006/relationships/hyperlink" Target="http://help.sap.com/disclaimer?site=https://www.npmjs.com/package/cordova-plugin-camera" TargetMode="External"/><Relationship Id="rId2" Type="http://schemas.openxmlformats.org/officeDocument/2006/relationships/tags" Target="../tags/tag795.xml"/><Relationship Id="rId16" Type="http://schemas.openxmlformats.org/officeDocument/2006/relationships/slideLayout" Target="../slideLayouts/slideLayout3.xml"/><Relationship Id="rId20" Type="http://schemas.openxmlformats.org/officeDocument/2006/relationships/hyperlink" Target="https://uacp2.hana.ondemand.com/doc/38ec5403bfbf4d7a8fdd3fee5f9605e0/3.0.14/en-US/dd84adc65a5e4a2490e52d2394b7d954.html" TargetMode="External"/><Relationship Id="rId29" Type="http://schemas.openxmlformats.org/officeDocument/2006/relationships/hyperlink" Target="https://uacp2.hana.ondemand.com/doc/38ec5403bfbf4d7a8fdd3fee5f9605e0/3.0.14/en-US/98c5d867767f4db387983c49dd5cca23.html" TargetMode="External"/><Relationship Id="rId1" Type="http://schemas.openxmlformats.org/officeDocument/2006/relationships/tags" Target="../tags/tag794.xml"/><Relationship Id="rId6" Type="http://schemas.openxmlformats.org/officeDocument/2006/relationships/tags" Target="../tags/tag799.xml"/><Relationship Id="rId11" Type="http://schemas.openxmlformats.org/officeDocument/2006/relationships/tags" Target="../tags/tag804.xml"/><Relationship Id="rId24" Type="http://schemas.openxmlformats.org/officeDocument/2006/relationships/hyperlink" Target="https://uacp2.hana.ondemand.com/doc/38ec5403bfbf4d7a8fdd3fee5f9605e0/3.0.14/en-US/1fa2c85b87b64070bdb19f148c43c277.html" TargetMode="External"/><Relationship Id="rId5" Type="http://schemas.openxmlformats.org/officeDocument/2006/relationships/tags" Target="../tags/tag798.xml"/><Relationship Id="rId15" Type="http://schemas.openxmlformats.org/officeDocument/2006/relationships/tags" Target="../tags/tag808.xml"/><Relationship Id="rId23" Type="http://schemas.openxmlformats.org/officeDocument/2006/relationships/hyperlink" Target="https://uacp2.hana.ondemand.com/doc/38ec5403bfbf4d7a8fdd3fee5f9605e0/3.0.14/en-US/569dba60eeef4fe38bf97a7b31f25659.html" TargetMode="External"/><Relationship Id="rId28" Type="http://schemas.openxmlformats.org/officeDocument/2006/relationships/hyperlink" Target="http://help.sap.com/disclaimer?site=https://www.npmjs.com/package/cordova-plugin-geolocation" TargetMode="External"/><Relationship Id="rId10" Type="http://schemas.openxmlformats.org/officeDocument/2006/relationships/tags" Target="../tags/tag803.xml"/><Relationship Id="rId19" Type="http://schemas.openxmlformats.org/officeDocument/2006/relationships/image" Target="../media/image44.png"/><Relationship Id="rId31" Type="http://schemas.openxmlformats.org/officeDocument/2006/relationships/hyperlink" Target="https://uacp2.hana.ondemand.com/doc/38ec5403bfbf4d7a8fdd3fee5f9605e0/3.0.14/en-US/7c1c9b3570061014a755ceff6e245759.html" TargetMode="External"/><Relationship Id="rId4" Type="http://schemas.openxmlformats.org/officeDocument/2006/relationships/tags" Target="../tags/tag797.xml"/><Relationship Id="rId9" Type="http://schemas.openxmlformats.org/officeDocument/2006/relationships/tags" Target="../tags/tag802.xml"/><Relationship Id="rId14" Type="http://schemas.openxmlformats.org/officeDocument/2006/relationships/tags" Target="../tags/tag807.xml"/><Relationship Id="rId22" Type="http://schemas.openxmlformats.org/officeDocument/2006/relationships/hyperlink" Target="https://uacp2.hana.ondemand.com/doc/38ec5403bfbf4d7a8fdd3fee5f9605e0/3.0.14/en-US/05c4b6e12e3443609d7ed9c25b8feb6d.html" TargetMode="External"/><Relationship Id="rId27" Type="http://schemas.openxmlformats.org/officeDocument/2006/relationships/hyperlink" Target="https://uacp2.hana.ondemand.com/doc/38ec5403bfbf4d7a8fdd3fee5f9605e0/3.0.14/en-US/7c1ce7f87006101482a8a8928c4038d4.html" TargetMode="External"/><Relationship Id="rId30" Type="http://schemas.openxmlformats.org/officeDocument/2006/relationships/hyperlink" Target="https://uacp2.hana.ondemand.com/doc/38ec5403bfbf4d7a8fdd3fee5f9605e0/3.0.14/en-US/93d83594b1324199b1f765ebc94f86a7.html" TargetMode="External"/></Relationships>
</file>

<file path=ppt/slides/_rels/slide26.xml.rels><?xml version="1.0" encoding="UTF-8" standalone="yes"?>
<Relationships xmlns="http://schemas.openxmlformats.org/package/2006/relationships"><Relationship Id="rId13" Type="http://schemas.openxmlformats.org/officeDocument/2006/relationships/tags" Target="../tags/tag821.xml"/><Relationship Id="rId18" Type="http://schemas.openxmlformats.org/officeDocument/2006/relationships/tags" Target="../tags/tag826.xml"/><Relationship Id="rId26" Type="http://schemas.openxmlformats.org/officeDocument/2006/relationships/tags" Target="../tags/tag834.xml"/><Relationship Id="rId39" Type="http://schemas.openxmlformats.org/officeDocument/2006/relationships/tags" Target="../tags/tag847.xml"/><Relationship Id="rId21" Type="http://schemas.openxmlformats.org/officeDocument/2006/relationships/tags" Target="../tags/tag829.xml"/><Relationship Id="rId34" Type="http://schemas.openxmlformats.org/officeDocument/2006/relationships/tags" Target="../tags/tag842.xml"/><Relationship Id="rId42" Type="http://schemas.openxmlformats.org/officeDocument/2006/relationships/tags" Target="../tags/tag850.xml"/><Relationship Id="rId47" Type="http://schemas.openxmlformats.org/officeDocument/2006/relationships/tags" Target="../tags/tag855.xml"/><Relationship Id="rId50" Type="http://schemas.openxmlformats.org/officeDocument/2006/relationships/tags" Target="../tags/tag858.xml"/><Relationship Id="rId55" Type="http://schemas.openxmlformats.org/officeDocument/2006/relationships/tags" Target="../tags/tag863.xml"/><Relationship Id="rId63" Type="http://schemas.openxmlformats.org/officeDocument/2006/relationships/tags" Target="../tags/tag871.xml"/><Relationship Id="rId68" Type="http://schemas.openxmlformats.org/officeDocument/2006/relationships/tags" Target="../tags/tag876.xml"/><Relationship Id="rId76" Type="http://schemas.openxmlformats.org/officeDocument/2006/relationships/image" Target="../media/image26.png"/><Relationship Id="rId7" Type="http://schemas.openxmlformats.org/officeDocument/2006/relationships/tags" Target="../tags/tag815.xml"/><Relationship Id="rId71" Type="http://schemas.openxmlformats.org/officeDocument/2006/relationships/slideLayout" Target="../slideLayouts/slideLayout3.xml"/><Relationship Id="rId2" Type="http://schemas.openxmlformats.org/officeDocument/2006/relationships/tags" Target="../tags/tag810.xml"/><Relationship Id="rId16" Type="http://schemas.openxmlformats.org/officeDocument/2006/relationships/tags" Target="../tags/tag824.xml"/><Relationship Id="rId29" Type="http://schemas.openxmlformats.org/officeDocument/2006/relationships/tags" Target="../tags/tag837.xml"/><Relationship Id="rId11" Type="http://schemas.openxmlformats.org/officeDocument/2006/relationships/tags" Target="../tags/tag819.xml"/><Relationship Id="rId24" Type="http://schemas.openxmlformats.org/officeDocument/2006/relationships/tags" Target="../tags/tag832.xml"/><Relationship Id="rId32" Type="http://schemas.openxmlformats.org/officeDocument/2006/relationships/tags" Target="../tags/tag840.xml"/><Relationship Id="rId37" Type="http://schemas.openxmlformats.org/officeDocument/2006/relationships/tags" Target="../tags/tag845.xml"/><Relationship Id="rId40" Type="http://schemas.openxmlformats.org/officeDocument/2006/relationships/tags" Target="../tags/tag848.xml"/><Relationship Id="rId45" Type="http://schemas.openxmlformats.org/officeDocument/2006/relationships/tags" Target="../tags/tag853.xml"/><Relationship Id="rId53" Type="http://schemas.openxmlformats.org/officeDocument/2006/relationships/tags" Target="../tags/tag861.xml"/><Relationship Id="rId58" Type="http://schemas.openxmlformats.org/officeDocument/2006/relationships/tags" Target="../tags/tag866.xml"/><Relationship Id="rId66" Type="http://schemas.openxmlformats.org/officeDocument/2006/relationships/tags" Target="../tags/tag874.xml"/><Relationship Id="rId74" Type="http://schemas.openxmlformats.org/officeDocument/2006/relationships/image" Target="../media/image2.png"/><Relationship Id="rId79" Type="http://schemas.openxmlformats.org/officeDocument/2006/relationships/image" Target="../media/image22.png"/><Relationship Id="rId5" Type="http://schemas.openxmlformats.org/officeDocument/2006/relationships/tags" Target="../tags/tag813.xml"/><Relationship Id="rId61" Type="http://schemas.openxmlformats.org/officeDocument/2006/relationships/tags" Target="../tags/tag869.xml"/><Relationship Id="rId10" Type="http://schemas.openxmlformats.org/officeDocument/2006/relationships/tags" Target="../tags/tag818.xml"/><Relationship Id="rId19" Type="http://schemas.openxmlformats.org/officeDocument/2006/relationships/tags" Target="../tags/tag827.xml"/><Relationship Id="rId31" Type="http://schemas.openxmlformats.org/officeDocument/2006/relationships/tags" Target="../tags/tag839.xml"/><Relationship Id="rId44" Type="http://schemas.openxmlformats.org/officeDocument/2006/relationships/tags" Target="../tags/tag852.xml"/><Relationship Id="rId52" Type="http://schemas.openxmlformats.org/officeDocument/2006/relationships/tags" Target="../tags/tag860.xml"/><Relationship Id="rId60" Type="http://schemas.openxmlformats.org/officeDocument/2006/relationships/tags" Target="../tags/tag868.xml"/><Relationship Id="rId65" Type="http://schemas.openxmlformats.org/officeDocument/2006/relationships/tags" Target="../tags/tag873.xml"/><Relationship Id="rId73" Type="http://schemas.openxmlformats.org/officeDocument/2006/relationships/image" Target="../media/image1.emf"/><Relationship Id="rId78" Type="http://schemas.openxmlformats.org/officeDocument/2006/relationships/image" Target="../media/image25.png"/><Relationship Id="rId4" Type="http://schemas.openxmlformats.org/officeDocument/2006/relationships/tags" Target="../tags/tag812.xml"/><Relationship Id="rId9" Type="http://schemas.openxmlformats.org/officeDocument/2006/relationships/tags" Target="../tags/tag817.xml"/><Relationship Id="rId14" Type="http://schemas.openxmlformats.org/officeDocument/2006/relationships/tags" Target="../tags/tag822.xml"/><Relationship Id="rId22" Type="http://schemas.openxmlformats.org/officeDocument/2006/relationships/tags" Target="../tags/tag830.xml"/><Relationship Id="rId27" Type="http://schemas.openxmlformats.org/officeDocument/2006/relationships/tags" Target="../tags/tag835.xml"/><Relationship Id="rId30" Type="http://schemas.openxmlformats.org/officeDocument/2006/relationships/tags" Target="../tags/tag838.xml"/><Relationship Id="rId35" Type="http://schemas.openxmlformats.org/officeDocument/2006/relationships/tags" Target="../tags/tag843.xml"/><Relationship Id="rId43" Type="http://schemas.openxmlformats.org/officeDocument/2006/relationships/tags" Target="../tags/tag851.xml"/><Relationship Id="rId48" Type="http://schemas.openxmlformats.org/officeDocument/2006/relationships/tags" Target="../tags/tag856.xml"/><Relationship Id="rId56" Type="http://schemas.openxmlformats.org/officeDocument/2006/relationships/tags" Target="../tags/tag864.xml"/><Relationship Id="rId64" Type="http://schemas.openxmlformats.org/officeDocument/2006/relationships/tags" Target="../tags/tag872.xml"/><Relationship Id="rId69" Type="http://schemas.openxmlformats.org/officeDocument/2006/relationships/tags" Target="../tags/tag877.xml"/><Relationship Id="rId77" Type="http://schemas.openxmlformats.org/officeDocument/2006/relationships/image" Target="../media/image21.png"/><Relationship Id="rId8" Type="http://schemas.openxmlformats.org/officeDocument/2006/relationships/tags" Target="../tags/tag816.xml"/><Relationship Id="rId51" Type="http://schemas.openxmlformats.org/officeDocument/2006/relationships/tags" Target="../tags/tag859.xml"/><Relationship Id="rId72" Type="http://schemas.openxmlformats.org/officeDocument/2006/relationships/notesSlide" Target="../notesSlides/notesSlide4.xml"/><Relationship Id="rId3" Type="http://schemas.openxmlformats.org/officeDocument/2006/relationships/tags" Target="../tags/tag811.xml"/><Relationship Id="rId12" Type="http://schemas.openxmlformats.org/officeDocument/2006/relationships/tags" Target="../tags/tag820.xml"/><Relationship Id="rId17" Type="http://schemas.openxmlformats.org/officeDocument/2006/relationships/tags" Target="../tags/tag825.xml"/><Relationship Id="rId25" Type="http://schemas.openxmlformats.org/officeDocument/2006/relationships/tags" Target="../tags/tag833.xml"/><Relationship Id="rId33" Type="http://schemas.openxmlformats.org/officeDocument/2006/relationships/tags" Target="../tags/tag841.xml"/><Relationship Id="rId38" Type="http://schemas.openxmlformats.org/officeDocument/2006/relationships/tags" Target="../tags/tag846.xml"/><Relationship Id="rId46" Type="http://schemas.openxmlformats.org/officeDocument/2006/relationships/tags" Target="../tags/tag854.xml"/><Relationship Id="rId59" Type="http://schemas.openxmlformats.org/officeDocument/2006/relationships/tags" Target="../tags/tag867.xml"/><Relationship Id="rId67" Type="http://schemas.openxmlformats.org/officeDocument/2006/relationships/tags" Target="../tags/tag875.xml"/><Relationship Id="rId20" Type="http://schemas.openxmlformats.org/officeDocument/2006/relationships/tags" Target="../tags/tag828.xml"/><Relationship Id="rId41" Type="http://schemas.openxmlformats.org/officeDocument/2006/relationships/tags" Target="../tags/tag849.xml"/><Relationship Id="rId54" Type="http://schemas.openxmlformats.org/officeDocument/2006/relationships/tags" Target="../tags/tag862.xml"/><Relationship Id="rId62" Type="http://schemas.openxmlformats.org/officeDocument/2006/relationships/tags" Target="../tags/tag870.xml"/><Relationship Id="rId70" Type="http://schemas.openxmlformats.org/officeDocument/2006/relationships/tags" Target="../tags/tag878.xml"/><Relationship Id="rId75" Type="http://schemas.openxmlformats.org/officeDocument/2006/relationships/image" Target="../media/image42.png"/><Relationship Id="rId1" Type="http://schemas.openxmlformats.org/officeDocument/2006/relationships/tags" Target="../tags/tag809.xml"/><Relationship Id="rId6" Type="http://schemas.openxmlformats.org/officeDocument/2006/relationships/tags" Target="../tags/tag814.xml"/><Relationship Id="rId15" Type="http://schemas.openxmlformats.org/officeDocument/2006/relationships/tags" Target="../tags/tag823.xml"/><Relationship Id="rId23" Type="http://schemas.openxmlformats.org/officeDocument/2006/relationships/tags" Target="../tags/tag831.xml"/><Relationship Id="rId28" Type="http://schemas.openxmlformats.org/officeDocument/2006/relationships/tags" Target="../tags/tag836.xml"/><Relationship Id="rId36" Type="http://schemas.openxmlformats.org/officeDocument/2006/relationships/tags" Target="../tags/tag844.xml"/><Relationship Id="rId49" Type="http://schemas.openxmlformats.org/officeDocument/2006/relationships/tags" Target="../tags/tag857.xml"/><Relationship Id="rId57" Type="http://schemas.openxmlformats.org/officeDocument/2006/relationships/tags" Target="../tags/tag865.xml"/></Relationships>
</file>

<file path=ppt/slides/_rels/slide27.xml.rels><?xml version="1.0" encoding="UTF-8" standalone="yes"?>
<Relationships xmlns="http://schemas.openxmlformats.org/package/2006/relationships"><Relationship Id="rId3" Type="http://schemas.openxmlformats.org/officeDocument/2006/relationships/tags" Target="../tags/tag881.xml"/><Relationship Id="rId7" Type="http://schemas.openxmlformats.org/officeDocument/2006/relationships/image" Target="../media/image4.png"/><Relationship Id="rId2" Type="http://schemas.openxmlformats.org/officeDocument/2006/relationships/tags" Target="../tags/tag880.xml"/><Relationship Id="rId1" Type="http://schemas.openxmlformats.org/officeDocument/2006/relationships/tags" Target="../tags/tag879.xml"/><Relationship Id="rId6" Type="http://schemas.openxmlformats.org/officeDocument/2006/relationships/image" Target="../media/image1.emf"/><Relationship Id="rId5" Type="http://schemas.openxmlformats.org/officeDocument/2006/relationships/slideLayout" Target="../slideLayouts/slideLayout1.xml"/><Relationship Id="rId4" Type="http://schemas.openxmlformats.org/officeDocument/2006/relationships/tags" Target="../tags/tag882.xml"/></Relationships>
</file>

<file path=ppt/slides/_rels/slide28.xml.rels><?xml version="1.0" encoding="UTF-8" standalone="yes"?>
<Relationships xmlns="http://schemas.openxmlformats.org/package/2006/relationships"><Relationship Id="rId8" Type="http://schemas.openxmlformats.org/officeDocument/2006/relationships/tags" Target="../tags/tag890.xml"/><Relationship Id="rId13" Type="http://schemas.openxmlformats.org/officeDocument/2006/relationships/tags" Target="../tags/tag895.xml"/><Relationship Id="rId18" Type="http://schemas.openxmlformats.org/officeDocument/2006/relationships/tags" Target="../tags/tag900.xml"/><Relationship Id="rId26" Type="http://schemas.openxmlformats.org/officeDocument/2006/relationships/tags" Target="../tags/tag908.xml"/><Relationship Id="rId39" Type="http://schemas.openxmlformats.org/officeDocument/2006/relationships/tags" Target="../tags/tag921.xml"/><Relationship Id="rId3" Type="http://schemas.openxmlformats.org/officeDocument/2006/relationships/tags" Target="../tags/tag885.xml"/><Relationship Id="rId21" Type="http://schemas.openxmlformats.org/officeDocument/2006/relationships/tags" Target="../tags/tag903.xml"/><Relationship Id="rId34" Type="http://schemas.openxmlformats.org/officeDocument/2006/relationships/tags" Target="../tags/tag916.xml"/><Relationship Id="rId42" Type="http://schemas.openxmlformats.org/officeDocument/2006/relationships/slideLayout" Target="../slideLayouts/slideLayout5.xml"/><Relationship Id="rId47" Type="http://schemas.openxmlformats.org/officeDocument/2006/relationships/image" Target="../media/image52.png"/><Relationship Id="rId7" Type="http://schemas.openxmlformats.org/officeDocument/2006/relationships/tags" Target="../tags/tag889.xml"/><Relationship Id="rId12" Type="http://schemas.openxmlformats.org/officeDocument/2006/relationships/tags" Target="../tags/tag894.xml"/><Relationship Id="rId17" Type="http://schemas.openxmlformats.org/officeDocument/2006/relationships/tags" Target="../tags/tag899.xml"/><Relationship Id="rId25" Type="http://schemas.openxmlformats.org/officeDocument/2006/relationships/tags" Target="../tags/tag907.xml"/><Relationship Id="rId33" Type="http://schemas.openxmlformats.org/officeDocument/2006/relationships/tags" Target="../tags/tag915.xml"/><Relationship Id="rId38" Type="http://schemas.openxmlformats.org/officeDocument/2006/relationships/tags" Target="../tags/tag920.xml"/><Relationship Id="rId46" Type="http://schemas.openxmlformats.org/officeDocument/2006/relationships/image" Target="../media/image21.png"/><Relationship Id="rId2" Type="http://schemas.openxmlformats.org/officeDocument/2006/relationships/tags" Target="../tags/tag884.xml"/><Relationship Id="rId16" Type="http://schemas.openxmlformats.org/officeDocument/2006/relationships/tags" Target="../tags/tag898.xml"/><Relationship Id="rId20" Type="http://schemas.openxmlformats.org/officeDocument/2006/relationships/tags" Target="../tags/tag902.xml"/><Relationship Id="rId29" Type="http://schemas.openxmlformats.org/officeDocument/2006/relationships/tags" Target="../tags/tag911.xml"/><Relationship Id="rId41" Type="http://schemas.openxmlformats.org/officeDocument/2006/relationships/tags" Target="../tags/tag923.xml"/><Relationship Id="rId1" Type="http://schemas.openxmlformats.org/officeDocument/2006/relationships/tags" Target="../tags/tag883.xml"/><Relationship Id="rId6" Type="http://schemas.openxmlformats.org/officeDocument/2006/relationships/tags" Target="../tags/tag888.xml"/><Relationship Id="rId11" Type="http://schemas.openxmlformats.org/officeDocument/2006/relationships/tags" Target="../tags/tag893.xml"/><Relationship Id="rId24" Type="http://schemas.openxmlformats.org/officeDocument/2006/relationships/tags" Target="../tags/tag906.xml"/><Relationship Id="rId32" Type="http://schemas.openxmlformats.org/officeDocument/2006/relationships/tags" Target="../tags/tag914.xml"/><Relationship Id="rId37" Type="http://schemas.openxmlformats.org/officeDocument/2006/relationships/tags" Target="../tags/tag919.xml"/><Relationship Id="rId40" Type="http://schemas.openxmlformats.org/officeDocument/2006/relationships/tags" Target="../tags/tag922.xml"/><Relationship Id="rId45" Type="http://schemas.openxmlformats.org/officeDocument/2006/relationships/image" Target="../media/image20.png"/><Relationship Id="rId5" Type="http://schemas.openxmlformats.org/officeDocument/2006/relationships/tags" Target="../tags/tag887.xml"/><Relationship Id="rId15" Type="http://schemas.openxmlformats.org/officeDocument/2006/relationships/tags" Target="../tags/tag897.xml"/><Relationship Id="rId23" Type="http://schemas.openxmlformats.org/officeDocument/2006/relationships/tags" Target="../tags/tag905.xml"/><Relationship Id="rId28" Type="http://schemas.openxmlformats.org/officeDocument/2006/relationships/tags" Target="../tags/tag910.xml"/><Relationship Id="rId36" Type="http://schemas.openxmlformats.org/officeDocument/2006/relationships/tags" Target="../tags/tag918.xml"/><Relationship Id="rId10" Type="http://schemas.openxmlformats.org/officeDocument/2006/relationships/tags" Target="../tags/tag892.xml"/><Relationship Id="rId19" Type="http://schemas.openxmlformats.org/officeDocument/2006/relationships/tags" Target="../tags/tag901.xml"/><Relationship Id="rId31" Type="http://schemas.openxmlformats.org/officeDocument/2006/relationships/tags" Target="../tags/tag913.xml"/><Relationship Id="rId44" Type="http://schemas.openxmlformats.org/officeDocument/2006/relationships/image" Target="../media/image2.png"/><Relationship Id="rId4" Type="http://schemas.openxmlformats.org/officeDocument/2006/relationships/tags" Target="../tags/tag886.xml"/><Relationship Id="rId9" Type="http://schemas.openxmlformats.org/officeDocument/2006/relationships/tags" Target="../tags/tag891.xml"/><Relationship Id="rId14" Type="http://schemas.openxmlformats.org/officeDocument/2006/relationships/tags" Target="../tags/tag896.xml"/><Relationship Id="rId22" Type="http://schemas.openxmlformats.org/officeDocument/2006/relationships/tags" Target="../tags/tag904.xml"/><Relationship Id="rId27" Type="http://schemas.openxmlformats.org/officeDocument/2006/relationships/tags" Target="../tags/tag909.xml"/><Relationship Id="rId30" Type="http://schemas.openxmlformats.org/officeDocument/2006/relationships/tags" Target="../tags/tag912.xml"/><Relationship Id="rId35" Type="http://schemas.openxmlformats.org/officeDocument/2006/relationships/tags" Target="../tags/tag917.xml"/><Relationship Id="rId43" Type="http://schemas.openxmlformats.org/officeDocument/2006/relationships/image" Target="../media/image1.emf"/><Relationship Id="rId48" Type="http://schemas.openxmlformats.org/officeDocument/2006/relationships/image" Target="../media/image19.png"/></Relationships>
</file>

<file path=ppt/slides/_rels/slide29.xml.rels><?xml version="1.0" encoding="UTF-8" standalone="yes"?>
<Relationships xmlns="http://schemas.openxmlformats.org/package/2006/relationships"><Relationship Id="rId13" Type="http://schemas.openxmlformats.org/officeDocument/2006/relationships/tags" Target="../tags/tag936.xml"/><Relationship Id="rId18" Type="http://schemas.openxmlformats.org/officeDocument/2006/relationships/tags" Target="../tags/tag941.xml"/><Relationship Id="rId26" Type="http://schemas.openxmlformats.org/officeDocument/2006/relationships/tags" Target="../tags/tag949.xml"/><Relationship Id="rId39" Type="http://schemas.openxmlformats.org/officeDocument/2006/relationships/tags" Target="../tags/tag962.xml"/><Relationship Id="rId21" Type="http://schemas.openxmlformats.org/officeDocument/2006/relationships/tags" Target="../tags/tag944.xml"/><Relationship Id="rId34" Type="http://schemas.openxmlformats.org/officeDocument/2006/relationships/tags" Target="../tags/tag957.xml"/><Relationship Id="rId42" Type="http://schemas.openxmlformats.org/officeDocument/2006/relationships/tags" Target="../tags/tag965.xml"/><Relationship Id="rId47" Type="http://schemas.openxmlformats.org/officeDocument/2006/relationships/tags" Target="../tags/tag970.xml"/><Relationship Id="rId50" Type="http://schemas.openxmlformats.org/officeDocument/2006/relationships/tags" Target="../tags/tag973.xml"/><Relationship Id="rId55" Type="http://schemas.openxmlformats.org/officeDocument/2006/relationships/tags" Target="../tags/tag978.xml"/><Relationship Id="rId7" Type="http://schemas.openxmlformats.org/officeDocument/2006/relationships/tags" Target="../tags/tag930.xml"/><Relationship Id="rId2" Type="http://schemas.openxmlformats.org/officeDocument/2006/relationships/tags" Target="../tags/tag925.xml"/><Relationship Id="rId16" Type="http://schemas.openxmlformats.org/officeDocument/2006/relationships/tags" Target="../tags/tag939.xml"/><Relationship Id="rId20" Type="http://schemas.openxmlformats.org/officeDocument/2006/relationships/tags" Target="../tags/tag943.xml"/><Relationship Id="rId29" Type="http://schemas.openxmlformats.org/officeDocument/2006/relationships/tags" Target="../tags/tag952.xml"/><Relationship Id="rId41" Type="http://schemas.openxmlformats.org/officeDocument/2006/relationships/tags" Target="../tags/tag964.xml"/><Relationship Id="rId54" Type="http://schemas.openxmlformats.org/officeDocument/2006/relationships/tags" Target="../tags/tag977.xml"/><Relationship Id="rId62" Type="http://schemas.openxmlformats.org/officeDocument/2006/relationships/image" Target="../media/image55.png"/><Relationship Id="rId1" Type="http://schemas.openxmlformats.org/officeDocument/2006/relationships/tags" Target="../tags/tag924.xml"/><Relationship Id="rId6" Type="http://schemas.openxmlformats.org/officeDocument/2006/relationships/tags" Target="../tags/tag929.xml"/><Relationship Id="rId11" Type="http://schemas.openxmlformats.org/officeDocument/2006/relationships/tags" Target="../tags/tag934.xml"/><Relationship Id="rId24" Type="http://schemas.openxmlformats.org/officeDocument/2006/relationships/tags" Target="../tags/tag947.xml"/><Relationship Id="rId32" Type="http://schemas.openxmlformats.org/officeDocument/2006/relationships/tags" Target="../tags/tag955.xml"/><Relationship Id="rId37" Type="http://schemas.openxmlformats.org/officeDocument/2006/relationships/tags" Target="../tags/tag960.xml"/><Relationship Id="rId40" Type="http://schemas.openxmlformats.org/officeDocument/2006/relationships/tags" Target="../tags/tag963.xml"/><Relationship Id="rId45" Type="http://schemas.openxmlformats.org/officeDocument/2006/relationships/tags" Target="../tags/tag968.xml"/><Relationship Id="rId53" Type="http://schemas.openxmlformats.org/officeDocument/2006/relationships/tags" Target="../tags/tag976.xml"/><Relationship Id="rId58" Type="http://schemas.openxmlformats.org/officeDocument/2006/relationships/image" Target="../media/image1.emf"/><Relationship Id="rId5" Type="http://schemas.openxmlformats.org/officeDocument/2006/relationships/tags" Target="../tags/tag928.xml"/><Relationship Id="rId15" Type="http://schemas.openxmlformats.org/officeDocument/2006/relationships/tags" Target="../tags/tag938.xml"/><Relationship Id="rId23" Type="http://schemas.openxmlformats.org/officeDocument/2006/relationships/tags" Target="../tags/tag946.xml"/><Relationship Id="rId28" Type="http://schemas.openxmlformats.org/officeDocument/2006/relationships/tags" Target="../tags/tag951.xml"/><Relationship Id="rId36" Type="http://schemas.openxmlformats.org/officeDocument/2006/relationships/tags" Target="../tags/tag959.xml"/><Relationship Id="rId49" Type="http://schemas.openxmlformats.org/officeDocument/2006/relationships/tags" Target="../tags/tag972.xml"/><Relationship Id="rId57" Type="http://schemas.openxmlformats.org/officeDocument/2006/relationships/slideLayout" Target="../slideLayouts/slideLayout5.xml"/><Relationship Id="rId61" Type="http://schemas.openxmlformats.org/officeDocument/2006/relationships/image" Target="../media/image54.png"/><Relationship Id="rId10" Type="http://schemas.openxmlformats.org/officeDocument/2006/relationships/tags" Target="../tags/tag933.xml"/><Relationship Id="rId19" Type="http://schemas.openxmlformats.org/officeDocument/2006/relationships/tags" Target="../tags/tag942.xml"/><Relationship Id="rId31" Type="http://schemas.openxmlformats.org/officeDocument/2006/relationships/tags" Target="../tags/tag954.xml"/><Relationship Id="rId44" Type="http://schemas.openxmlformats.org/officeDocument/2006/relationships/tags" Target="../tags/tag967.xml"/><Relationship Id="rId52" Type="http://schemas.openxmlformats.org/officeDocument/2006/relationships/tags" Target="../tags/tag975.xml"/><Relationship Id="rId60" Type="http://schemas.openxmlformats.org/officeDocument/2006/relationships/image" Target="../media/image53.png"/><Relationship Id="rId4" Type="http://schemas.openxmlformats.org/officeDocument/2006/relationships/tags" Target="../tags/tag927.xml"/><Relationship Id="rId9" Type="http://schemas.openxmlformats.org/officeDocument/2006/relationships/tags" Target="../tags/tag932.xml"/><Relationship Id="rId14" Type="http://schemas.openxmlformats.org/officeDocument/2006/relationships/tags" Target="../tags/tag937.xml"/><Relationship Id="rId22" Type="http://schemas.openxmlformats.org/officeDocument/2006/relationships/tags" Target="../tags/tag945.xml"/><Relationship Id="rId27" Type="http://schemas.openxmlformats.org/officeDocument/2006/relationships/tags" Target="../tags/tag950.xml"/><Relationship Id="rId30" Type="http://schemas.openxmlformats.org/officeDocument/2006/relationships/tags" Target="../tags/tag953.xml"/><Relationship Id="rId35" Type="http://schemas.openxmlformats.org/officeDocument/2006/relationships/tags" Target="../tags/tag958.xml"/><Relationship Id="rId43" Type="http://schemas.openxmlformats.org/officeDocument/2006/relationships/tags" Target="../tags/tag966.xml"/><Relationship Id="rId48" Type="http://schemas.openxmlformats.org/officeDocument/2006/relationships/tags" Target="../tags/tag971.xml"/><Relationship Id="rId56" Type="http://schemas.openxmlformats.org/officeDocument/2006/relationships/tags" Target="../tags/tag979.xml"/><Relationship Id="rId8" Type="http://schemas.openxmlformats.org/officeDocument/2006/relationships/tags" Target="../tags/tag931.xml"/><Relationship Id="rId51" Type="http://schemas.openxmlformats.org/officeDocument/2006/relationships/tags" Target="../tags/tag974.xml"/><Relationship Id="rId3" Type="http://schemas.openxmlformats.org/officeDocument/2006/relationships/tags" Target="../tags/tag926.xml"/><Relationship Id="rId12" Type="http://schemas.openxmlformats.org/officeDocument/2006/relationships/tags" Target="../tags/tag935.xml"/><Relationship Id="rId17" Type="http://schemas.openxmlformats.org/officeDocument/2006/relationships/tags" Target="../tags/tag940.xml"/><Relationship Id="rId25" Type="http://schemas.openxmlformats.org/officeDocument/2006/relationships/tags" Target="../tags/tag948.xml"/><Relationship Id="rId33" Type="http://schemas.openxmlformats.org/officeDocument/2006/relationships/tags" Target="../tags/tag956.xml"/><Relationship Id="rId38" Type="http://schemas.openxmlformats.org/officeDocument/2006/relationships/tags" Target="../tags/tag961.xml"/><Relationship Id="rId46" Type="http://schemas.openxmlformats.org/officeDocument/2006/relationships/tags" Target="../tags/tag969.xml"/><Relationship Id="rId5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emf"/><Relationship Id="rId5" Type="http://schemas.openxmlformats.org/officeDocument/2006/relationships/slideLayout" Target="../slideLayouts/slideLayout1.xml"/><Relationship Id="rId4" Type="http://schemas.openxmlformats.org/officeDocument/2006/relationships/tags" Target="../tags/tag27.xml"/></Relationships>
</file>

<file path=ppt/slides/_rels/slide30.xml.rels><?xml version="1.0" encoding="UTF-8" standalone="yes"?>
<Relationships xmlns="http://schemas.openxmlformats.org/package/2006/relationships"><Relationship Id="rId8" Type="http://schemas.openxmlformats.org/officeDocument/2006/relationships/tags" Target="../tags/tag987.xml"/><Relationship Id="rId13" Type="http://schemas.openxmlformats.org/officeDocument/2006/relationships/slideLayout" Target="../slideLayouts/slideLayout5.xml"/><Relationship Id="rId3" Type="http://schemas.openxmlformats.org/officeDocument/2006/relationships/tags" Target="../tags/tag982.xml"/><Relationship Id="rId7" Type="http://schemas.openxmlformats.org/officeDocument/2006/relationships/tags" Target="../tags/tag986.xml"/><Relationship Id="rId12" Type="http://schemas.openxmlformats.org/officeDocument/2006/relationships/tags" Target="../tags/tag991.xml"/><Relationship Id="rId2" Type="http://schemas.openxmlformats.org/officeDocument/2006/relationships/tags" Target="../tags/tag981.xml"/><Relationship Id="rId16" Type="http://schemas.openxmlformats.org/officeDocument/2006/relationships/hyperlink" Target="https://inside-docupedia.bosch.com/confluence/display/SFSD/Role+Overview" TargetMode="External"/><Relationship Id="rId1" Type="http://schemas.openxmlformats.org/officeDocument/2006/relationships/tags" Target="../tags/tag980.xml"/><Relationship Id="rId6" Type="http://schemas.openxmlformats.org/officeDocument/2006/relationships/tags" Target="../tags/tag985.xml"/><Relationship Id="rId11" Type="http://schemas.openxmlformats.org/officeDocument/2006/relationships/tags" Target="../tags/tag990.xml"/><Relationship Id="rId5" Type="http://schemas.openxmlformats.org/officeDocument/2006/relationships/tags" Target="../tags/tag984.xml"/><Relationship Id="rId15" Type="http://schemas.openxmlformats.org/officeDocument/2006/relationships/image" Target="../media/image2.png"/><Relationship Id="rId10" Type="http://schemas.openxmlformats.org/officeDocument/2006/relationships/tags" Target="../tags/tag989.xml"/><Relationship Id="rId4" Type="http://schemas.openxmlformats.org/officeDocument/2006/relationships/tags" Target="../tags/tag983.xml"/><Relationship Id="rId9" Type="http://schemas.openxmlformats.org/officeDocument/2006/relationships/tags" Target="../tags/tag988.xml"/><Relationship Id="rId1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tags" Target="../tags/tag994.xml"/><Relationship Id="rId7" Type="http://schemas.openxmlformats.org/officeDocument/2006/relationships/image" Target="../media/image4.png"/><Relationship Id="rId2" Type="http://schemas.openxmlformats.org/officeDocument/2006/relationships/tags" Target="../tags/tag993.xml"/><Relationship Id="rId1" Type="http://schemas.openxmlformats.org/officeDocument/2006/relationships/tags" Target="../tags/tag992.xml"/><Relationship Id="rId6" Type="http://schemas.openxmlformats.org/officeDocument/2006/relationships/image" Target="../media/image1.emf"/><Relationship Id="rId5" Type="http://schemas.openxmlformats.org/officeDocument/2006/relationships/slideLayout" Target="../slideLayouts/slideLayout1.xml"/><Relationship Id="rId4" Type="http://schemas.openxmlformats.org/officeDocument/2006/relationships/tags" Target="../tags/tag995.xml"/></Relationships>
</file>

<file path=ppt/slides/_rels/slide32.xml.rels><?xml version="1.0" encoding="UTF-8" standalone="yes"?>
<Relationships xmlns="http://schemas.openxmlformats.org/package/2006/relationships"><Relationship Id="rId8" Type="http://schemas.openxmlformats.org/officeDocument/2006/relationships/tags" Target="../tags/tag1003.xml"/><Relationship Id="rId13" Type="http://schemas.openxmlformats.org/officeDocument/2006/relationships/tags" Target="../tags/tag1008.xml"/><Relationship Id="rId18" Type="http://schemas.openxmlformats.org/officeDocument/2006/relationships/tags" Target="../tags/tag1013.xml"/><Relationship Id="rId26" Type="http://schemas.openxmlformats.org/officeDocument/2006/relationships/tags" Target="../tags/tag1021.xml"/><Relationship Id="rId3" Type="http://schemas.openxmlformats.org/officeDocument/2006/relationships/tags" Target="../tags/tag998.xml"/><Relationship Id="rId21" Type="http://schemas.openxmlformats.org/officeDocument/2006/relationships/tags" Target="../tags/tag1016.xml"/><Relationship Id="rId7" Type="http://schemas.openxmlformats.org/officeDocument/2006/relationships/tags" Target="../tags/tag1002.xml"/><Relationship Id="rId12" Type="http://schemas.openxmlformats.org/officeDocument/2006/relationships/tags" Target="../tags/tag1007.xml"/><Relationship Id="rId17" Type="http://schemas.openxmlformats.org/officeDocument/2006/relationships/tags" Target="../tags/tag1012.xml"/><Relationship Id="rId25" Type="http://schemas.openxmlformats.org/officeDocument/2006/relationships/tags" Target="../tags/tag1020.xml"/><Relationship Id="rId2" Type="http://schemas.openxmlformats.org/officeDocument/2006/relationships/tags" Target="../tags/tag997.xml"/><Relationship Id="rId16" Type="http://schemas.openxmlformats.org/officeDocument/2006/relationships/tags" Target="../tags/tag1011.xml"/><Relationship Id="rId20" Type="http://schemas.openxmlformats.org/officeDocument/2006/relationships/tags" Target="../tags/tag1015.xml"/><Relationship Id="rId29" Type="http://schemas.openxmlformats.org/officeDocument/2006/relationships/image" Target="../media/image1.emf"/><Relationship Id="rId1" Type="http://schemas.openxmlformats.org/officeDocument/2006/relationships/tags" Target="../tags/tag996.xml"/><Relationship Id="rId6" Type="http://schemas.openxmlformats.org/officeDocument/2006/relationships/tags" Target="../tags/tag1001.xml"/><Relationship Id="rId11" Type="http://schemas.openxmlformats.org/officeDocument/2006/relationships/tags" Target="../tags/tag1006.xml"/><Relationship Id="rId24" Type="http://schemas.openxmlformats.org/officeDocument/2006/relationships/tags" Target="../tags/tag1019.xml"/><Relationship Id="rId5" Type="http://schemas.openxmlformats.org/officeDocument/2006/relationships/tags" Target="../tags/tag1000.xml"/><Relationship Id="rId15" Type="http://schemas.openxmlformats.org/officeDocument/2006/relationships/tags" Target="../tags/tag1010.xml"/><Relationship Id="rId23" Type="http://schemas.openxmlformats.org/officeDocument/2006/relationships/tags" Target="../tags/tag1018.xml"/><Relationship Id="rId28" Type="http://schemas.openxmlformats.org/officeDocument/2006/relationships/slideLayout" Target="../slideLayouts/slideLayout3.xml"/><Relationship Id="rId10" Type="http://schemas.openxmlformats.org/officeDocument/2006/relationships/tags" Target="../tags/tag1005.xml"/><Relationship Id="rId19" Type="http://schemas.openxmlformats.org/officeDocument/2006/relationships/tags" Target="../tags/tag1014.xml"/><Relationship Id="rId4" Type="http://schemas.openxmlformats.org/officeDocument/2006/relationships/tags" Target="../tags/tag999.xml"/><Relationship Id="rId9" Type="http://schemas.openxmlformats.org/officeDocument/2006/relationships/tags" Target="../tags/tag1004.xml"/><Relationship Id="rId14" Type="http://schemas.openxmlformats.org/officeDocument/2006/relationships/tags" Target="../tags/tag1009.xml"/><Relationship Id="rId22" Type="http://schemas.openxmlformats.org/officeDocument/2006/relationships/tags" Target="../tags/tag1017.xml"/><Relationship Id="rId27" Type="http://schemas.openxmlformats.org/officeDocument/2006/relationships/tags" Target="../tags/tag1022.xml"/><Relationship Id="rId30"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tags" Target="../tags/tag1030.xml"/><Relationship Id="rId13" Type="http://schemas.openxmlformats.org/officeDocument/2006/relationships/tags" Target="../tags/tag1035.xml"/><Relationship Id="rId18" Type="http://schemas.openxmlformats.org/officeDocument/2006/relationships/tags" Target="../tags/tag1040.xml"/><Relationship Id="rId26" Type="http://schemas.openxmlformats.org/officeDocument/2006/relationships/image" Target="../media/image2.png"/><Relationship Id="rId3" Type="http://schemas.openxmlformats.org/officeDocument/2006/relationships/tags" Target="../tags/tag1025.xml"/><Relationship Id="rId21" Type="http://schemas.openxmlformats.org/officeDocument/2006/relationships/tags" Target="../tags/tag1043.xml"/><Relationship Id="rId7" Type="http://schemas.openxmlformats.org/officeDocument/2006/relationships/tags" Target="../tags/tag1029.xml"/><Relationship Id="rId12" Type="http://schemas.openxmlformats.org/officeDocument/2006/relationships/tags" Target="../tags/tag1034.xml"/><Relationship Id="rId17" Type="http://schemas.openxmlformats.org/officeDocument/2006/relationships/tags" Target="../tags/tag1039.xml"/><Relationship Id="rId25" Type="http://schemas.openxmlformats.org/officeDocument/2006/relationships/image" Target="../media/image1.emf"/><Relationship Id="rId2" Type="http://schemas.openxmlformats.org/officeDocument/2006/relationships/tags" Target="../tags/tag1024.xml"/><Relationship Id="rId16" Type="http://schemas.openxmlformats.org/officeDocument/2006/relationships/tags" Target="../tags/tag1038.xml"/><Relationship Id="rId20" Type="http://schemas.openxmlformats.org/officeDocument/2006/relationships/tags" Target="../tags/tag1042.xml"/><Relationship Id="rId1" Type="http://schemas.openxmlformats.org/officeDocument/2006/relationships/tags" Target="../tags/tag1023.xml"/><Relationship Id="rId6" Type="http://schemas.openxmlformats.org/officeDocument/2006/relationships/tags" Target="../tags/tag1028.xml"/><Relationship Id="rId11" Type="http://schemas.openxmlformats.org/officeDocument/2006/relationships/tags" Target="../tags/tag1033.xml"/><Relationship Id="rId24" Type="http://schemas.openxmlformats.org/officeDocument/2006/relationships/notesSlide" Target="../notesSlides/notesSlide5.xml"/><Relationship Id="rId5" Type="http://schemas.openxmlformats.org/officeDocument/2006/relationships/tags" Target="../tags/tag1027.xml"/><Relationship Id="rId15" Type="http://schemas.openxmlformats.org/officeDocument/2006/relationships/tags" Target="../tags/tag1037.xml"/><Relationship Id="rId23" Type="http://schemas.openxmlformats.org/officeDocument/2006/relationships/slideLayout" Target="../slideLayouts/slideLayout3.xml"/><Relationship Id="rId10" Type="http://schemas.openxmlformats.org/officeDocument/2006/relationships/tags" Target="../tags/tag1032.xml"/><Relationship Id="rId19" Type="http://schemas.openxmlformats.org/officeDocument/2006/relationships/tags" Target="../tags/tag1041.xml"/><Relationship Id="rId4" Type="http://schemas.openxmlformats.org/officeDocument/2006/relationships/tags" Target="../tags/tag1026.xml"/><Relationship Id="rId9" Type="http://schemas.openxmlformats.org/officeDocument/2006/relationships/tags" Target="../tags/tag1031.xml"/><Relationship Id="rId14" Type="http://schemas.openxmlformats.org/officeDocument/2006/relationships/tags" Target="../tags/tag1036.xml"/><Relationship Id="rId22" Type="http://schemas.openxmlformats.org/officeDocument/2006/relationships/tags" Target="../tags/tag1044.xml"/></Relationships>
</file>

<file path=ppt/slides/_rels/slide34.xml.rels><?xml version="1.0" encoding="UTF-8" standalone="yes"?>
<Relationships xmlns="http://schemas.openxmlformats.org/package/2006/relationships"><Relationship Id="rId13" Type="http://schemas.openxmlformats.org/officeDocument/2006/relationships/tags" Target="../tags/tag1057.xml"/><Relationship Id="rId18" Type="http://schemas.openxmlformats.org/officeDocument/2006/relationships/tags" Target="../tags/tag1062.xml"/><Relationship Id="rId26" Type="http://schemas.openxmlformats.org/officeDocument/2006/relationships/tags" Target="../tags/tag1070.xml"/><Relationship Id="rId39" Type="http://schemas.openxmlformats.org/officeDocument/2006/relationships/tags" Target="../tags/tag1083.xml"/><Relationship Id="rId21" Type="http://schemas.openxmlformats.org/officeDocument/2006/relationships/tags" Target="../tags/tag1065.xml"/><Relationship Id="rId34" Type="http://schemas.openxmlformats.org/officeDocument/2006/relationships/tags" Target="../tags/tag1078.xml"/><Relationship Id="rId42" Type="http://schemas.openxmlformats.org/officeDocument/2006/relationships/tags" Target="../tags/tag1086.xml"/><Relationship Id="rId47" Type="http://schemas.openxmlformats.org/officeDocument/2006/relationships/tags" Target="../tags/tag1091.xml"/><Relationship Id="rId50" Type="http://schemas.openxmlformats.org/officeDocument/2006/relationships/tags" Target="../tags/tag1094.xml"/><Relationship Id="rId55" Type="http://schemas.openxmlformats.org/officeDocument/2006/relationships/tags" Target="../tags/tag1099.xml"/><Relationship Id="rId63" Type="http://schemas.openxmlformats.org/officeDocument/2006/relationships/tags" Target="../tags/tag1107.xml"/><Relationship Id="rId68" Type="http://schemas.openxmlformats.org/officeDocument/2006/relationships/tags" Target="../tags/tag1112.xml"/><Relationship Id="rId76" Type="http://schemas.openxmlformats.org/officeDocument/2006/relationships/image" Target="../media/image1.emf"/><Relationship Id="rId7" Type="http://schemas.openxmlformats.org/officeDocument/2006/relationships/tags" Target="../tags/tag1051.xml"/><Relationship Id="rId71" Type="http://schemas.openxmlformats.org/officeDocument/2006/relationships/tags" Target="../tags/tag1115.xml"/><Relationship Id="rId2" Type="http://schemas.openxmlformats.org/officeDocument/2006/relationships/tags" Target="../tags/tag1046.xml"/><Relationship Id="rId16" Type="http://schemas.openxmlformats.org/officeDocument/2006/relationships/tags" Target="../tags/tag1060.xml"/><Relationship Id="rId29" Type="http://schemas.openxmlformats.org/officeDocument/2006/relationships/tags" Target="../tags/tag1073.xml"/><Relationship Id="rId11" Type="http://schemas.openxmlformats.org/officeDocument/2006/relationships/tags" Target="../tags/tag1055.xml"/><Relationship Id="rId24" Type="http://schemas.openxmlformats.org/officeDocument/2006/relationships/tags" Target="../tags/tag1068.xml"/><Relationship Id="rId32" Type="http://schemas.openxmlformats.org/officeDocument/2006/relationships/tags" Target="../tags/tag1076.xml"/><Relationship Id="rId37" Type="http://schemas.openxmlformats.org/officeDocument/2006/relationships/tags" Target="../tags/tag1081.xml"/><Relationship Id="rId40" Type="http://schemas.openxmlformats.org/officeDocument/2006/relationships/tags" Target="../tags/tag1084.xml"/><Relationship Id="rId45" Type="http://schemas.openxmlformats.org/officeDocument/2006/relationships/tags" Target="../tags/tag1089.xml"/><Relationship Id="rId53" Type="http://schemas.openxmlformats.org/officeDocument/2006/relationships/tags" Target="../tags/tag1097.xml"/><Relationship Id="rId58" Type="http://schemas.openxmlformats.org/officeDocument/2006/relationships/tags" Target="../tags/tag1102.xml"/><Relationship Id="rId66" Type="http://schemas.openxmlformats.org/officeDocument/2006/relationships/tags" Target="../tags/tag1110.xml"/><Relationship Id="rId74" Type="http://schemas.openxmlformats.org/officeDocument/2006/relationships/slideLayout" Target="../slideLayouts/slideLayout3.xml"/><Relationship Id="rId79" Type="http://schemas.openxmlformats.org/officeDocument/2006/relationships/image" Target="../media/image21.png"/><Relationship Id="rId5" Type="http://schemas.openxmlformats.org/officeDocument/2006/relationships/tags" Target="../tags/tag1049.xml"/><Relationship Id="rId61" Type="http://schemas.openxmlformats.org/officeDocument/2006/relationships/tags" Target="../tags/tag1105.xml"/><Relationship Id="rId10" Type="http://schemas.openxmlformats.org/officeDocument/2006/relationships/tags" Target="../tags/tag1054.xml"/><Relationship Id="rId19" Type="http://schemas.openxmlformats.org/officeDocument/2006/relationships/tags" Target="../tags/tag1063.xml"/><Relationship Id="rId31" Type="http://schemas.openxmlformats.org/officeDocument/2006/relationships/tags" Target="../tags/tag1075.xml"/><Relationship Id="rId44" Type="http://schemas.openxmlformats.org/officeDocument/2006/relationships/tags" Target="../tags/tag1088.xml"/><Relationship Id="rId52" Type="http://schemas.openxmlformats.org/officeDocument/2006/relationships/tags" Target="../tags/tag1096.xml"/><Relationship Id="rId60" Type="http://schemas.openxmlformats.org/officeDocument/2006/relationships/tags" Target="../tags/tag1104.xml"/><Relationship Id="rId65" Type="http://schemas.openxmlformats.org/officeDocument/2006/relationships/tags" Target="../tags/tag1109.xml"/><Relationship Id="rId73" Type="http://schemas.openxmlformats.org/officeDocument/2006/relationships/tags" Target="../tags/tag1117.xml"/><Relationship Id="rId78" Type="http://schemas.openxmlformats.org/officeDocument/2006/relationships/image" Target="../media/image20.png"/><Relationship Id="rId81" Type="http://schemas.openxmlformats.org/officeDocument/2006/relationships/image" Target="../media/image52.png"/><Relationship Id="rId4" Type="http://schemas.openxmlformats.org/officeDocument/2006/relationships/tags" Target="../tags/tag1048.xml"/><Relationship Id="rId9" Type="http://schemas.openxmlformats.org/officeDocument/2006/relationships/tags" Target="../tags/tag1053.xml"/><Relationship Id="rId14" Type="http://schemas.openxmlformats.org/officeDocument/2006/relationships/tags" Target="../tags/tag1058.xml"/><Relationship Id="rId22" Type="http://schemas.openxmlformats.org/officeDocument/2006/relationships/tags" Target="../tags/tag1066.xml"/><Relationship Id="rId27" Type="http://schemas.openxmlformats.org/officeDocument/2006/relationships/tags" Target="../tags/tag1071.xml"/><Relationship Id="rId30" Type="http://schemas.openxmlformats.org/officeDocument/2006/relationships/tags" Target="../tags/tag1074.xml"/><Relationship Id="rId35" Type="http://schemas.openxmlformats.org/officeDocument/2006/relationships/tags" Target="../tags/tag1079.xml"/><Relationship Id="rId43" Type="http://schemas.openxmlformats.org/officeDocument/2006/relationships/tags" Target="../tags/tag1087.xml"/><Relationship Id="rId48" Type="http://schemas.openxmlformats.org/officeDocument/2006/relationships/tags" Target="../tags/tag1092.xml"/><Relationship Id="rId56" Type="http://schemas.openxmlformats.org/officeDocument/2006/relationships/tags" Target="../tags/tag1100.xml"/><Relationship Id="rId64" Type="http://schemas.openxmlformats.org/officeDocument/2006/relationships/tags" Target="../tags/tag1108.xml"/><Relationship Id="rId69" Type="http://schemas.openxmlformats.org/officeDocument/2006/relationships/tags" Target="../tags/tag1113.xml"/><Relationship Id="rId77" Type="http://schemas.openxmlformats.org/officeDocument/2006/relationships/image" Target="../media/image2.png"/><Relationship Id="rId8" Type="http://schemas.openxmlformats.org/officeDocument/2006/relationships/tags" Target="../tags/tag1052.xml"/><Relationship Id="rId51" Type="http://schemas.openxmlformats.org/officeDocument/2006/relationships/tags" Target="../tags/tag1095.xml"/><Relationship Id="rId72" Type="http://schemas.openxmlformats.org/officeDocument/2006/relationships/tags" Target="../tags/tag1116.xml"/><Relationship Id="rId80" Type="http://schemas.openxmlformats.org/officeDocument/2006/relationships/image" Target="../media/image19.png"/><Relationship Id="rId3" Type="http://schemas.openxmlformats.org/officeDocument/2006/relationships/tags" Target="../tags/tag1047.xml"/><Relationship Id="rId12" Type="http://schemas.openxmlformats.org/officeDocument/2006/relationships/tags" Target="../tags/tag1056.xml"/><Relationship Id="rId17" Type="http://schemas.openxmlformats.org/officeDocument/2006/relationships/tags" Target="../tags/tag1061.xml"/><Relationship Id="rId25" Type="http://schemas.openxmlformats.org/officeDocument/2006/relationships/tags" Target="../tags/tag1069.xml"/><Relationship Id="rId33" Type="http://schemas.openxmlformats.org/officeDocument/2006/relationships/tags" Target="../tags/tag1077.xml"/><Relationship Id="rId38" Type="http://schemas.openxmlformats.org/officeDocument/2006/relationships/tags" Target="../tags/tag1082.xml"/><Relationship Id="rId46" Type="http://schemas.openxmlformats.org/officeDocument/2006/relationships/tags" Target="../tags/tag1090.xml"/><Relationship Id="rId59" Type="http://schemas.openxmlformats.org/officeDocument/2006/relationships/tags" Target="../tags/tag1103.xml"/><Relationship Id="rId67" Type="http://schemas.openxmlformats.org/officeDocument/2006/relationships/tags" Target="../tags/tag1111.xml"/><Relationship Id="rId20" Type="http://schemas.openxmlformats.org/officeDocument/2006/relationships/tags" Target="../tags/tag1064.xml"/><Relationship Id="rId41" Type="http://schemas.openxmlformats.org/officeDocument/2006/relationships/tags" Target="../tags/tag1085.xml"/><Relationship Id="rId54" Type="http://schemas.openxmlformats.org/officeDocument/2006/relationships/tags" Target="../tags/tag1098.xml"/><Relationship Id="rId62" Type="http://schemas.openxmlformats.org/officeDocument/2006/relationships/tags" Target="../tags/tag1106.xml"/><Relationship Id="rId70" Type="http://schemas.openxmlformats.org/officeDocument/2006/relationships/tags" Target="../tags/tag1114.xml"/><Relationship Id="rId75" Type="http://schemas.openxmlformats.org/officeDocument/2006/relationships/notesSlide" Target="../notesSlides/notesSlide6.xml"/><Relationship Id="rId1" Type="http://schemas.openxmlformats.org/officeDocument/2006/relationships/tags" Target="../tags/tag1045.xml"/><Relationship Id="rId6" Type="http://schemas.openxmlformats.org/officeDocument/2006/relationships/tags" Target="../tags/tag1050.xml"/><Relationship Id="rId15" Type="http://schemas.openxmlformats.org/officeDocument/2006/relationships/tags" Target="../tags/tag1059.xml"/><Relationship Id="rId23" Type="http://schemas.openxmlformats.org/officeDocument/2006/relationships/tags" Target="../tags/tag1067.xml"/><Relationship Id="rId28" Type="http://schemas.openxmlformats.org/officeDocument/2006/relationships/tags" Target="../tags/tag1072.xml"/><Relationship Id="rId36" Type="http://schemas.openxmlformats.org/officeDocument/2006/relationships/tags" Target="../tags/tag1080.xml"/><Relationship Id="rId49" Type="http://schemas.openxmlformats.org/officeDocument/2006/relationships/tags" Target="../tags/tag1093.xml"/><Relationship Id="rId57" Type="http://schemas.openxmlformats.org/officeDocument/2006/relationships/tags" Target="../tags/tag1101.xml"/></Relationships>
</file>

<file path=ppt/slides/_rels/slide35.xml.rels><?xml version="1.0" encoding="UTF-8" standalone="yes"?>
<Relationships xmlns="http://schemas.openxmlformats.org/package/2006/relationships"><Relationship Id="rId13" Type="http://schemas.openxmlformats.org/officeDocument/2006/relationships/tags" Target="../tags/tag1130.xml"/><Relationship Id="rId18" Type="http://schemas.openxmlformats.org/officeDocument/2006/relationships/tags" Target="../tags/tag1135.xml"/><Relationship Id="rId26" Type="http://schemas.openxmlformats.org/officeDocument/2006/relationships/tags" Target="../tags/tag1143.xml"/><Relationship Id="rId39" Type="http://schemas.openxmlformats.org/officeDocument/2006/relationships/tags" Target="../tags/tag1156.xml"/><Relationship Id="rId21" Type="http://schemas.openxmlformats.org/officeDocument/2006/relationships/tags" Target="../tags/tag1138.xml"/><Relationship Id="rId34" Type="http://schemas.openxmlformats.org/officeDocument/2006/relationships/tags" Target="../tags/tag1151.xml"/><Relationship Id="rId42" Type="http://schemas.openxmlformats.org/officeDocument/2006/relationships/tags" Target="../tags/tag1159.xml"/><Relationship Id="rId47" Type="http://schemas.openxmlformats.org/officeDocument/2006/relationships/tags" Target="../tags/tag1164.xml"/><Relationship Id="rId50" Type="http://schemas.openxmlformats.org/officeDocument/2006/relationships/tags" Target="../tags/tag1167.xml"/><Relationship Id="rId55" Type="http://schemas.openxmlformats.org/officeDocument/2006/relationships/tags" Target="../tags/tag1172.xml"/><Relationship Id="rId7" Type="http://schemas.openxmlformats.org/officeDocument/2006/relationships/tags" Target="../tags/tag1124.xml"/><Relationship Id="rId2" Type="http://schemas.openxmlformats.org/officeDocument/2006/relationships/tags" Target="../tags/tag1119.xml"/><Relationship Id="rId16" Type="http://schemas.openxmlformats.org/officeDocument/2006/relationships/tags" Target="../tags/tag1133.xml"/><Relationship Id="rId20" Type="http://schemas.openxmlformats.org/officeDocument/2006/relationships/tags" Target="../tags/tag1137.xml"/><Relationship Id="rId29" Type="http://schemas.openxmlformats.org/officeDocument/2006/relationships/tags" Target="../tags/tag1146.xml"/><Relationship Id="rId41" Type="http://schemas.openxmlformats.org/officeDocument/2006/relationships/tags" Target="../tags/tag1158.xml"/><Relationship Id="rId54" Type="http://schemas.openxmlformats.org/officeDocument/2006/relationships/tags" Target="../tags/tag1171.xml"/><Relationship Id="rId62" Type="http://schemas.openxmlformats.org/officeDocument/2006/relationships/image" Target="../media/image2.png"/><Relationship Id="rId1" Type="http://schemas.openxmlformats.org/officeDocument/2006/relationships/tags" Target="../tags/tag1118.xml"/><Relationship Id="rId6" Type="http://schemas.openxmlformats.org/officeDocument/2006/relationships/tags" Target="../tags/tag1123.xml"/><Relationship Id="rId11" Type="http://schemas.openxmlformats.org/officeDocument/2006/relationships/tags" Target="../tags/tag1128.xml"/><Relationship Id="rId24" Type="http://schemas.openxmlformats.org/officeDocument/2006/relationships/tags" Target="../tags/tag1141.xml"/><Relationship Id="rId32" Type="http://schemas.openxmlformats.org/officeDocument/2006/relationships/tags" Target="../tags/tag1149.xml"/><Relationship Id="rId37" Type="http://schemas.openxmlformats.org/officeDocument/2006/relationships/tags" Target="../tags/tag1154.xml"/><Relationship Id="rId40" Type="http://schemas.openxmlformats.org/officeDocument/2006/relationships/tags" Target="../tags/tag1157.xml"/><Relationship Id="rId45" Type="http://schemas.openxmlformats.org/officeDocument/2006/relationships/tags" Target="../tags/tag1162.xml"/><Relationship Id="rId53" Type="http://schemas.openxmlformats.org/officeDocument/2006/relationships/tags" Target="../tags/tag1170.xml"/><Relationship Id="rId58" Type="http://schemas.openxmlformats.org/officeDocument/2006/relationships/tags" Target="../tags/tag1175.xml"/><Relationship Id="rId5" Type="http://schemas.openxmlformats.org/officeDocument/2006/relationships/tags" Target="../tags/tag1122.xml"/><Relationship Id="rId15" Type="http://schemas.openxmlformats.org/officeDocument/2006/relationships/tags" Target="../tags/tag1132.xml"/><Relationship Id="rId23" Type="http://schemas.openxmlformats.org/officeDocument/2006/relationships/tags" Target="../tags/tag1140.xml"/><Relationship Id="rId28" Type="http://schemas.openxmlformats.org/officeDocument/2006/relationships/tags" Target="../tags/tag1145.xml"/><Relationship Id="rId36" Type="http://schemas.openxmlformats.org/officeDocument/2006/relationships/tags" Target="../tags/tag1153.xml"/><Relationship Id="rId49" Type="http://schemas.openxmlformats.org/officeDocument/2006/relationships/tags" Target="../tags/tag1166.xml"/><Relationship Id="rId57" Type="http://schemas.openxmlformats.org/officeDocument/2006/relationships/tags" Target="../tags/tag1174.xml"/><Relationship Id="rId61" Type="http://schemas.openxmlformats.org/officeDocument/2006/relationships/image" Target="../media/image1.emf"/><Relationship Id="rId10" Type="http://schemas.openxmlformats.org/officeDocument/2006/relationships/tags" Target="../tags/tag1127.xml"/><Relationship Id="rId19" Type="http://schemas.openxmlformats.org/officeDocument/2006/relationships/tags" Target="../tags/tag1136.xml"/><Relationship Id="rId31" Type="http://schemas.openxmlformats.org/officeDocument/2006/relationships/tags" Target="../tags/tag1148.xml"/><Relationship Id="rId44" Type="http://schemas.openxmlformats.org/officeDocument/2006/relationships/tags" Target="../tags/tag1161.xml"/><Relationship Id="rId52" Type="http://schemas.openxmlformats.org/officeDocument/2006/relationships/tags" Target="../tags/tag1169.xml"/><Relationship Id="rId60" Type="http://schemas.openxmlformats.org/officeDocument/2006/relationships/slideLayout" Target="../slideLayouts/slideLayout5.xml"/><Relationship Id="rId4" Type="http://schemas.openxmlformats.org/officeDocument/2006/relationships/tags" Target="../tags/tag1121.xml"/><Relationship Id="rId9" Type="http://schemas.openxmlformats.org/officeDocument/2006/relationships/tags" Target="../tags/tag1126.xml"/><Relationship Id="rId14" Type="http://schemas.openxmlformats.org/officeDocument/2006/relationships/tags" Target="../tags/tag1131.xml"/><Relationship Id="rId22" Type="http://schemas.openxmlformats.org/officeDocument/2006/relationships/tags" Target="../tags/tag1139.xml"/><Relationship Id="rId27" Type="http://schemas.openxmlformats.org/officeDocument/2006/relationships/tags" Target="../tags/tag1144.xml"/><Relationship Id="rId30" Type="http://schemas.openxmlformats.org/officeDocument/2006/relationships/tags" Target="../tags/tag1147.xml"/><Relationship Id="rId35" Type="http://schemas.openxmlformats.org/officeDocument/2006/relationships/tags" Target="../tags/tag1152.xml"/><Relationship Id="rId43" Type="http://schemas.openxmlformats.org/officeDocument/2006/relationships/tags" Target="../tags/tag1160.xml"/><Relationship Id="rId48" Type="http://schemas.openxmlformats.org/officeDocument/2006/relationships/tags" Target="../tags/tag1165.xml"/><Relationship Id="rId56" Type="http://schemas.openxmlformats.org/officeDocument/2006/relationships/tags" Target="../tags/tag1173.xml"/><Relationship Id="rId8" Type="http://schemas.openxmlformats.org/officeDocument/2006/relationships/tags" Target="../tags/tag1125.xml"/><Relationship Id="rId51" Type="http://schemas.openxmlformats.org/officeDocument/2006/relationships/tags" Target="../tags/tag1168.xml"/><Relationship Id="rId3" Type="http://schemas.openxmlformats.org/officeDocument/2006/relationships/tags" Target="../tags/tag1120.xml"/><Relationship Id="rId12" Type="http://schemas.openxmlformats.org/officeDocument/2006/relationships/tags" Target="../tags/tag1129.xml"/><Relationship Id="rId17" Type="http://schemas.openxmlformats.org/officeDocument/2006/relationships/tags" Target="../tags/tag1134.xml"/><Relationship Id="rId25" Type="http://schemas.openxmlformats.org/officeDocument/2006/relationships/tags" Target="../tags/tag1142.xml"/><Relationship Id="rId33" Type="http://schemas.openxmlformats.org/officeDocument/2006/relationships/tags" Target="../tags/tag1150.xml"/><Relationship Id="rId38" Type="http://schemas.openxmlformats.org/officeDocument/2006/relationships/tags" Target="../tags/tag1155.xml"/><Relationship Id="rId46" Type="http://schemas.openxmlformats.org/officeDocument/2006/relationships/tags" Target="../tags/tag1163.xml"/><Relationship Id="rId59" Type="http://schemas.openxmlformats.org/officeDocument/2006/relationships/tags" Target="../tags/tag1176.xml"/></Relationships>
</file>

<file path=ppt/slides/_rels/slide36.xml.rels><?xml version="1.0" encoding="UTF-8" standalone="yes"?>
<Relationships xmlns="http://schemas.openxmlformats.org/package/2006/relationships"><Relationship Id="rId8" Type="http://schemas.openxmlformats.org/officeDocument/2006/relationships/tags" Target="../tags/tag1184.xml"/><Relationship Id="rId13" Type="http://schemas.openxmlformats.org/officeDocument/2006/relationships/slideLayout" Target="../slideLayouts/slideLayout5.xml"/><Relationship Id="rId3" Type="http://schemas.openxmlformats.org/officeDocument/2006/relationships/tags" Target="../tags/tag1179.xml"/><Relationship Id="rId7" Type="http://schemas.openxmlformats.org/officeDocument/2006/relationships/tags" Target="../tags/tag1183.xml"/><Relationship Id="rId12" Type="http://schemas.openxmlformats.org/officeDocument/2006/relationships/tags" Target="../tags/tag1188.xml"/><Relationship Id="rId2" Type="http://schemas.openxmlformats.org/officeDocument/2006/relationships/tags" Target="../tags/tag1178.xml"/><Relationship Id="rId1" Type="http://schemas.openxmlformats.org/officeDocument/2006/relationships/tags" Target="../tags/tag1177.xml"/><Relationship Id="rId6" Type="http://schemas.openxmlformats.org/officeDocument/2006/relationships/tags" Target="../tags/tag1182.xml"/><Relationship Id="rId11" Type="http://schemas.openxmlformats.org/officeDocument/2006/relationships/tags" Target="../tags/tag1187.xml"/><Relationship Id="rId5" Type="http://schemas.openxmlformats.org/officeDocument/2006/relationships/tags" Target="../tags/tag1181.xml"/><Relationship Id="rId15" Type="http://schemas.openxmlformats.org/officeDocument/2006/relationships/image" Target="../media/image2.png"/><Relationship Id="rId10" Type="http://schemas.openxmlformats.org/officeDocument/2006/relationships/tags" Target="../tags/tag1186.xml"/><Relationship Id="rId4" Type="http://schemas.openxmlformats.org/officeDocument/2006/relationships/tags" Target="../tags/tag1180.xml"/><Relationship Id="rId9" Type="http://schemas.openxmlformats.org/officeDocument/2006/relationships/tags" Target="../tags/tag1185.xml"/><Relationship Id="rId1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tags" Target="../tags/tag1191.xml"/><Relationship Id="rId7" Type="http://schemas.openxmlformats.org/officeDocument/2006/relationships/image" Target="../media/image4.png"/><Relationship Id="rId2" Type="http://schemas.openxmlformats.org/officeDocument/2006/relationships/tags" Target="../tags/tag1190.xml"/><Relationship Id="rId1" Type="http://schemas.openxmlformats.org/officeDocument/2006/relationships/tags" Target="../tags/tag1189.xml"/><Relationship Id="rId6" Type="http://schemas.openxmlformats.org/officeDocument/2006/relationships/image" Target="../media/image1.emf"/><Relationship Id="rId5" Type="http://schemas.openxmlformats.org/officeDocument/2006/relationships/slideLayout" Target="../slideLayouts/slideLayout1.xml"/><Relationship Id="rId4" Type="http://schemas.openxmlformats.org/officeDocument/2006/relationships/tags" Target="../tags/tag1192.xml"/></Relationships>
</file>

<file path=ppt/slides/_rels/slide38.xml.rels><?xml version="1.0" encoding="UTF-8" standalone="yes"?>
<Relationships xmlns="http://schemas.openxmlformats.org/package/2006/relationships"><Relationship Id="rId8" Type="http://schemas.openxmlformats.org/officeDocument/2006/relationships/tags" Target="../tags/tag1200.xml"/><Relationship Id="rId13" Type="http://schemas.openxmlformats.org/officeDocument/2006/relationships/tags" Target="../tags/tag1205.xml"/><Relationship Id="rId18" Type="http://schemas.openxmlformats.org/officeDocument/2006/relationships/tags" Target="../tags/tag1210.xml"/><Relationship Id="rId26" Type="http://schemas.openxmlformats.org/officeDocument/2006/relationships/image" Target="../media/image1.emf"/><Relationship Id="rId3" Type="http://schemas.openxmlformats.org/officeDocument/2006/relationships/tags" Target="../tags/tag1195.xml"/><Relationship Id="rId21" Type="http://schemas.openxmlformats.org/officeDocument/2006/relationships/tags" Target="../tags/tag1213.xml"/><Relationship Id="rId7" Type="http://schemas.openxmlformats.org/officeDocument/2006/relationships/tags" Target="../tags/tag1199.xml"/><Relationship Id="rId12" Type="http://schemas.openxmlformats.org/officeDocument/2006/relationships/tags" Target="../tags/tag1204.xml"/><Relationship Id="rId17" Type="http://schemas.openxmlformats.org/officeDocument/2006/relationships/tags" Target="../tags/tag1209.xml"/><Relationship Id="rId25" Type="http://schemas.openxmlformats.org/officeDocument/2006/relationships/notesSlide" Target="../notesSlides/notesSlide7.xml"/><Relationship Id="rId2" Type="http://schemas.openxmlformats.org/officeDocument/2006/relationships/tags" Target="../tags/tag1194.xml"/><Relationship Id="rId16" Type="http://schemas.openxmlformats.org/officeDocument/2006/relationships/tags" Target="../tags/tag1208.xml"/><Relationship Id="rId20" Type="http://schemas.openxmlformats.org/officeDocument/2006/relationships/tags" Target="../tags/tag1212.xml"/><Relationship Id="rId1" Type="http://schemas.openxmlformats.org/officeDocument/2006/relationships/tags" Target="../tags/tag1193.xml"/><Relationship Id="rId6" Type="http://schemas.openxmlformats.org/officeDocument/2006/relationships/tags" Target="../tags/tag1198.xml"/><Relationship Id="rId11" Type="http://schemas.openxmlformats.org/officeDocument/2006/relationships/tags" Target="../tags/tag1203.xml"/><Relationship Id="rId24" Type="http://schemas.openxmlformats.org/officeDocument/2006/relationships/slideLayout" Target="../slideLayouts/slideLayout3.xml"/><Relationship Id="rId5" Type="http://schemas.openxmlformats.org/officeDocument/2006/relationships/tags" Target="../tags/tag1197.xml"/><Relationship Id="rId15" Type="http://schemas.openxmlformats.org/officeDocument/2006/relationships/tags" Target="../tags/tag1207.xml"/><Relationship Id="rId23" Type="http://schemas.openxmlformats.org/officeDocument/2006/relationships/tags" Target="../tags/tag1215.xml"/><Relationship Id="rId28" Type="http://schemas.openxmlformats.org/officeDocument/2006/relationships/image" Target="../media/image56.png"/><Relationship Id="rId10" Type="http://schemas.openxmlformats.org/officeDocument/2006/relationships/tags" Target="../tags/tag1202.xml"/><Relationship Id="rId19" Type="http://schemas.openxmlformats.org/officeDocument/2006/relationships/tags" Target="../tags/tag1211.xml"/><Relationship Id="rId4" Type="http://schemas.openxmlformats.org/officeDocument/2006/relationships/tags" Target="../tags/tag1196.xml"/><Relationship Id="rId9" Type="http://schemas.openxmlformats.org/officeDocument/2006/relationships/tags" Target="../tags/tag1201.xml"/><Relationship Id="rId14" Type="http://schemas.openxmlformats.org/officeDocument/2006/relationships/tags" Target="../tags/tag1206.xml"/><Relationship Id="rId22" Type="http://schemas.openxmlformats.org/officeDocument/2006/relationships/tags" Target="../tags/tag1214.xml"/><Relationship Id="rId27" Type="http://schemas.openxmlformats.org/officeDocument/2006/relationships/image" Target="../media/image2.png"/></Relationships>
</file>

<file path=ppt/slides/_rels/slide39.xml.rels><?xml version="1.0" encoding="UTF-8" standalone="yes"?>
<Relationships xmlns="http://schemas.openxmlformats.org/package/2006/relationships"><Relationship Id="rId13" Type="http://schemas.openxmlformats.org/officeDocument/2006/relationships/tags" Target="../tags/tag1228.xml"/><Relationship Id="rId18" Type="http://schemas.openxmlformats.org/officeDocument/2006/relationships/tags" Target="../tags/tag1233.xml"/><Relationship Id="rId26" Type="http://schemas.openxmlformats.org/officeDocument/2006/relationships/tags" Target="../tags/tag1241.xml"/><Relationship Id="rId39" Type="http://schemas.openxmlformats.org/officeDocument/2006/relationships/tags" Target="../tags/tag1254.xml"/><Relationship Id="rId21" Type="http://schemas.openxmlformats.org/officeDocument/2006/relationships/tags" Target="../tags/tag1236.xml"/><Relationship Id="rId34" Type="http://schemas.openxmlformats.org/officeDocument/2006/relationships/tags" Target="../tags/tag1249.xml"/><Relationship Id="rId42" Type="http://schemas.openxmlformats.org/officeDocument/2006/relationships/tags" Target="../tags/tag1257.xml"/><Relationship Id="rId47" Type="http://schemas.openxmlformats.org/officeDocument/2006/relationships/tags" Target="../tags/tag1262.xml"/><Relationship Id="rId50" Type="http://schemas.openxmlformats.org/officeDocument/2006/relationships/tags" Target="../tags/tag1265.xml"/><Relationship Id="rId55" Type="http://schemas.openxmlformats.org/officeDocument/2006/relationships/tags" Target="../tags/tag1270.xml"/><Relationship Id="rId63" Type="http://schemas.openxmlformats.org/officeDocument/2006/relationships/tags" Target="../tags/tag1278.xml"/><Relationship Id="rId68" Type="http://schemas.openxmlformats.org/officeDocument/2006/relationships/tags" Target="../tags/tag1283.xml"/><Relationship Id="rId76" Type="http://schemas.openxmlformats.org/officeDocument/2006/relationships/tags" Target="../tags/tag1291.xml"/><Relationship Id="rId84" Type="http://schemas.openxmlformats.org/officeDocument/2006/relationships/notesSlide" Target="../notesSlides/notesSlide8.xml"/><Relationship Id="rId89" Type="http://schemas.openxmlformats.org/officeDocument/2006/relationships/image" Target="../media/image52.png"/><Relationship Id="rId7" Type="http://schemas.openxmlformats.org/officeDocument/2006/relationships/tags" Target="../tags/tag1222.xml"/><Relationship Id="rId71" Type="http://schemas.openxmlformats.org/officeDocument/2006/relationships/tags" Target="../tags/tag1286.xml"/><Relationship Id="rId2" Type="http://schemas.openxmlformats.org/officeDocument/2006/relationships/tags" Target="../tags/tag1217.xml"/><Relationship Id="rId16" Type="http://schemas.openxmlformats.org/officeDocument/2006/relationships/tags" Target="../tags/tag1231.xml"/><Relationship Id="rId29" Type="http://schemas.openxmlformats.org/officeDocument/2006/relationships/tags" Target="../tags/tag1244.xml"/><Relationship Id="rId11" Type="http://schemas.openxmlformats.org/officeDocument/2006/relationships/tags" Target="../tags/tag1226.xml"/><Relationship Id="rId24" Type="http://schemas.openxmlformats.org/officeDocument/2006/relationships/tags" Target="../tags/tag1239.xml"/><Relationship Id="rId32" Type="http://schemas.openxmlformats.org/officeDocument/2006/relationships/tags" Target="../tags/tag1247.xml"/><Relationship Id="rId37" Type="http://schemas.openxmlformats.org/officeDocument/2006/relationships/tags" Target="../tags/tag1252.xml"/><Relationship Id="rId40" Type="http://schemas.openxmlformats.org/officeDocument/2006/relationships/tags" Target="../tags/tag1255.xml"/><Relationship Id="rId45" Type="http://schemas.openxmlformats.org/officeDocument/2006/relationships/tags" Target="../tags/tag1260.xml"/><Relationship Id="rId53" Type="http://schemas.openxmlformats.org/officeDocument/2006/relationships/tags" Target="../tags/tag1268.xml"/><Relationship Id="rId58" Type="http://schemas.openxmlformats.org/officeDocument/2006/relationships/tags" Target="../tags/tag1273.xml"/><Relationship Id="rId66" Type="http://schemas.openxmlformats.org/officeDocument/2006/relationships/tags" Target="../tags/tag1281.xml"/><Relationship Id="rId74" Type="http://schemas.openxmlformats.org/officeDocument/2006/relationships/tags" Target="../tags/tag1289.xml"/><Relationship Id="rId79" Type="http://schemas.openxmlformats.org/officeDocument/2006/relationships/tags" Target="../tags/tag1294.xml"/><Relationship Id="rId87" Type="http://schemas.openxmlformats.org/officeDocument/2006/relationships/image" Target="../media/image20.png"/><Relationship Id="rId5" Type="http://schemas.openxmlformats.org/officeDocument/2006/relationships/tags" Target="../tags/tag1220.xml"/><Relationship Id="rId61" Type="http://schemas.openxmlformats.org/officeDocument/2006/relationships/tags" Target="../tags/tag1276.xml"/><Relationship Id="rId82" Type="http://schemas.openxmlformats.org/officeDocument/2006/relationships/tags" Target="../tags/tag1297.xml"/><Relationship Id="rId90" Type="http://schemas.openxmlformats.org/officeDocument/2006/relationships/image" Target="../media/image23.png"/><Relationship Id="rId19" Type="http://schemas.openxmlformats.org/officeDocument/2006/relationships/tags" Target="../tags/tag1234.xml"/><Relationship Id="rId14" Type="http://schemas.openxmlformats.org/officeDocument/2006/relationships/tags" Target="../tags/tag1229.xml"/><Relationship Id="rId22" Type="http://schemas.openxmlformats.org/officeDocument/2006/relationships/tags" Target="../tags/tag1237.xml"/><Relationship Id="rId27" Type="http://schemas.openxmlformats.org/officeDocument/2006/relationships/tags" Target="../tags/tag1242.xml"/><Relationship Id="rId30" Type="http://schemas.openxmlformats.org/officeDocument/2006/relationships/tags" Target="../tags/tag1245.xml"/><Relationship Id="rId35" Type="http://schemas.openxmlformats.org/officeDocument/2006/relationships/tags" Target="../tags/tag1250.xml"/><Relationship Id="rId43" Type="http://schemas.openxmlformats.org/officeDocument/2006/relationships/tags" Target="../tags/tag1258.xml"/><Relationship Id="rId48" Type="http://schemas.openxmlformats.org/officeDocument/2006/relationships/tags" Target="../tags/tag1263.xml"/><Relationship Id="rId56" Type="http://schemas.openxmlformats.org/officeDocument/2006/relationships/tags" Target="../tags/tag1271.xml"/><Relationship Id="rId64" Type="http://schemas.openxmlformats.org/officeDocument/2006/relationships/tags" Target="../tags/tag1279.xml"/><Relationship Id="rId69" Type="http://schemas.openxmlformats.org/officeDocument/2006/relationships/tags" Target="../tags/tag1284.xml"/><Relationship Id="rId77" Type="http://schemas.openxmlformats.org/officeDocument/2006/relationships/tags" Target="../tags/tag1292.xml"/><Relationship Id="rId8" Type="http://schemas.openxmlformats.org/officeDocument/2006/relationships/tags" Target="../tags/tag1223.xml"/><Relationship Id="rId51" Type="http://schemas.openxmlformats.org/officeDocument/2006/relationships/tags" Target="../tags/tag1266.xml"/><Relationship Id="rId72" Type="http://schemas.openxmlformats.org/officeDocument/2006/relationships/tags" Target="../tags/tag1287.xml"/><Relationship Id="rId80" Type="http://schemas.openxmlformats.org/officeDocument/2006/relationships/tags" Target="../tags/tag1295.xml"/><Relationship Id="rId85" Type="http://schemas.openxmlformats.org/officeDocument/2006/relationships/image" Target="../media/image1.emf"/><Relationship Id="rId3" Type="http://schemas.openxmlformats.org/officeDocument/2006/relationships/tags" Target="../tags/tag1218.xml"/><Relationship Id="rId12" Type="http://schemas.openxmlformats.org/officeDocument/2006/relationships/tags" Target="../tags/tag1227.xml"/><Relationship Id="rId17" Type="http://schemas.openxmlformats.org/officeDocument/2006/relationships/tags" Target="../tags/tag1232.xml"/><Relationship Id="rId25" Type="http://schemas.openxmlformats.org/officeDocument/2006/relationships/tags" Target="../tags/tag1240.xml"/><Relationship Id="rId33" Type="http://schemas.openxmlformats.org/officeDocument/2006/relationships/tags" Target="../tags/tag1248.xml"/><Relationship Id="rId38" Type="http://schemas.openxmlformats.org/officeDocument/2006/relationships/tags" Target="../tags/tag1253.xml"/><Relationship Id="rId46" Type="http://schemas.openxmlformats.org/officeDocument/2006/relationships/tags" Target="../tags/tag1261.xml"/><Relationship Id="rId59" Type="http://schemas.openxmlformats.org/officeDocument/2006/relationships/tags" Target="../tags/tag1274.xml"/><Relationship Id="rId67" Type="http://schemas.openxmlformats.org/officeDocument/2006/relationships/tags" Target="../tags/tag1282.xml"/><Relationship Id="rId20" Type="http://schemas.openxmlformats.org/officeDocument/2006/relationships/tags" Target="../tags/tag1235.xml"/><Relationship Id="rId41" Type="http://schemas.openxmlformats.org/officeDocument/2006/relationships/tags" Target="../tags/tag1256.xml"/><Relationship Id="rId54" Type="http://schemas.openxmlformats.org/officeDocument/2006/relationships/tags" Target="../tags/tag1269.xml"/><Relationship Id="rId62" Type="http://schemas.openxmlformats.org/officeDocument/2006/relationships/tags" Target="../tags/tag1277.xml"/><Relationship Id="rId70" Type="http://schemas.openxmlformats.org/officeDocument/2006/relationships/tags" Target="../tags/tag1285.xml"/><Relationship Id="rId75" Type="http://schemas.openxmlformats.org/officeDocument/2006/relationships/tags" Target="../tags/tag1290.xml"/><Relationship Id="rId83" Type="http://schemas.openxmlformats.org/officeDocument/2006/relationships/slideLayout" Target="../slideLayouts/slideLayout3.xml"/><Relationship Id="rId88" Type="http://schemas.openxmlformats.org/officeDocument/2006/relationships/image" Target="../media/image21.png"/><Relationship Id="rId91" Type="http://schemas.openxmlformats.org/officeDocument/2006/relationships/image" Target="../media/image57.png"/><Relationship Id="rId1" Type="http://schemas.openxmlformats.org/officeDocument/2006/relationships/tags" Target="../tags/tag1216.xml"/><Relationship Id="rId6" Type="http://schemas.openxmlformats.org/officeDocument/2006/relationships/tags" Target="../tags/tag1221.xml"/><Relationship Id="rId15" Type="http://schemas.openxmlformats.org/officeDocument/2006/relationships/tags" Target="../tags/tag1230.xml"/><Relationship Id="rId23" Type="http://schemas.openxmlformats.org/officeDocument/2006/relationships/tags" Target="../tags/tag1238.xml"/><Relationship Id="rId28" Type="http://schemas.openxmlformats.org/officeDocument/2006/relationships/tags" Target="../tags/tag1243.xml"/><Relationship Id="rId36" Type="http://schemas.openxmlformats.org/officeDocument/2006/relationships/tags" Target="../tags/tag1251.xml"/><Relationship Id="rId49" Type="http://schemas.openxmlformats.org/officeDocument/2006/relationships/tags" Target="../tags/tag1264.xml"/><Relationship Id="rId57" Type="http://schemas.openxmlformats.org/officeDocument/2006/relationships/tags" Target="../tags/tag1272.xml"/><Relationship Id="rId10" Type="http://schemas.openxmlformats.org/officeDocument/2006/relationships/tags" Target="../tags/tag1225.xml"/><Relationship Id="rId31" Type="http://schemas.openxmlformats.org/officeDocument/2006/relationships/tags" Target="../tags/tag1246.xml"/><Relationship Id="rId44" Type="http://schemas.openxmlformats.org/officeDocument/2006/relationships/tags" Target="../tags/tag1259.xml"/><Relationship Id="rId52" Type="http://schemas.openxmlformats.org/officeDocument/2006/relationships/tags" Target="../tags/tag1267.xml"/><Relationship Id="rId60" Type="http://schemas.openxmlformats.org/officeDocument/2006/relationships/tags" Target="../tags/tag1275.xml"/><Relationship Id="rId65" Type="http://schemas.openxmlformats.org/officeDocument/2006/relationships/tags" Target="../tags/tag1280.xml"/><Relationship Id="rId73" Type="http://schemas.openxmlformats.org/officeDocument/2006/relationships/tags" Target="../tags/tag1288.xml"/><Relationship Id="rId78" Type="http://schemas.openxmlformats.org/officeDocument/2006/relationships/tags" Target="../tags/tag1293.xml"/><Relationship Id="rId81" Type="http://schemas.openxmlformats.org/officeDocument/2006/relationships/tags" Target="../tags/tag1296.xml"/><Relationship Id="rId86" Type="http://schemas.openxmlformats.org/officeDocument/2006/relationships/image" Target="../media/image2.png"/><Relationship Id="rId4" Type="http://schemas.openxmlformats.org/officeDocument/2006/relationships/tags" Target="../tags/tag1219.xml"/><Relationship Id="rId9" Type="http://schemas.openxmlformats.org/officeDocument/2006/relationships/tags" Target="../tags/tag1224.xml"/></Relationships>
</file>

<file path=ppt/slides/_rels/slide4.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3.xml"/><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tags" Target="../tags/tag55.xml"/><Relationship Id="rId10" Type="http://schemas.openxmlformats.org/officeDocument/2006/relationships/tags" Target="../tags/tag37.xml"/><Relationship Id="rId19" Type="http://schemas.openxmlformats.org/officeDocument/2006/relationships/tags" Target="../tags/tag46.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image" Target="../media/image5.png"/></Relationships>
</file>

<file path=ppt/slides/_rels/slide40.xml.rels><?xml version="1.0" encoding="UTF-8" standalone="yes"?>
<Relationships xmlns="http://schemas.openxmlformats.org/package/2006/relationships"><Relationship Id="rId13" Type="http://schemas.openxmlformats.org/officeDocument/2006/relationships/tags" Target="../tags/tag1310.xml"/><Relationship Id="rId18" Type="http://schemas.openxmlformats.org/officeDocument/2006/relationships/tags" Target="../tags/tag1315.xml"/><Relationship Id="rId26" Type="http://schemas.openxmlformats.org/officeDocument/2006/relationships/tags" Target="../tags/tag1323.xml"/><Relationship Id="rId39" Type="http://schemas.openxmlformats.org/officeDocument/2006/relationships/tags" Target="../tags/tag1336.xml"/><Relationship Id="rId21" Type="http://schemas.openxmlformats.org/officeDocument/2006/relationships/tags" Target="../tags/tag1318.xml"/><Relationship Id="rId34" Type="http://schemas.openxmlformats.org/officeDocument/2006/relationships/tags" Target="../tags/tag1331.xml"/><Relationship Id="rId42" Type="http://schemas.openxmlformats.org/officeDocument/2006/relationships/tags" Target="../tags/tag1339.xml"/><Relationship Id="rId47" Type="http://schemas.openxmlformats.org/officeDocument/2006/relationships/tags" Target="../tags/tag1344.xml"/><Relationship Id="rId50" Type="http://schemas.openxmlformats.org/officeDocument/2006/relationships/tags" Target="../tags/tag1347.xml"/><Relationship Id="rId55" Type="http://schemas.openxmlformats.org/officeDocument/2006/relationships/tags" Target="../tags/tag1352.xml"/><Relationship Id="rId63" Type="http://schemas.openxmlformats.org/officeDocument/2006/relationships/tags" Target="../tags/tag1360.xml"/><Relationship Id="rId68" Type="http://schemas.openxmlformats.org/officeDocument/2006/relationships/tags" Target="../tags/tag1365.xml"/><Relationship Id="rId76" Type="http://schemas.openxmlformats.org/officeDocument/2006/relationships/tags" Target="../tags/tag1373.xml"/><Relationship Id="rId84" Type="http://schemas.openxmlformats.org/officeDocument/2006/relationships/tags" Target="../tags/tag1381.xml"/><Relationship Id="rId89" Type="http://schemas.openxmlformats.org/officeDocument/2006/relationships/slideLayout" Target="../slideLayouts/slideLayout3.xml"/><Relationship Id="rId7" Type="http://schemas.openxmlformats.org/officeDocument/2006/relationships/tags" Target="../tags/tag1304.xml"/><Relationship Id="rId71" Type="http://schemas.openxmlformats.org/officeDocument/2006/relationships/tags" Target="../tags/tag1368.xml"/><Relationship Id="rId92" Type="http://schemas.openxmlformats.org/officeDocument/2006/relationships/image" Target="../media/image2.png"/><Relationship Id="rId2" Type="http://schemas.openxmlformats.org/officeDocument/2006/relationships/tags" Target="../tags/tag1299.xml"/><Relationship Id="rId16" Type="http://schemas.openxmlformats.org/officeDocument/2006/relationships/tags" Target="../tags/tag1313.xml"/><Relationship Id="rId29" Type="http://schemas.openxmlformats.org/officeDocument/2006/relationships/tags" Target="../tags/tag1326.xml"/><Relationship Id="rId11" Type="http://schemas.openxmlformats.org/officeDocument/2006/relationships/tags" Target="../tags/tag1308.xml"/><Relationship Id="rId24" Type="http://schemas.openxmlformats.org/officeDocument/2006/relationships/tags" Target="../tags/tag1321.xml"/><Relationship Id="rId32" Type="http://schemas.openxmlformats.org/officeDocument/2006/relationships/tags" Target="../tags/tag1329.xml"/><Relationship Id="rId37" Type="http://schemas.openxmlformats.org/officeDocument/2006/relationships/tags" Target="../tags/tag1334.xml"/><Relationship Id="rId40" Type="http://schemas.openxmlformats.org/officeDocument/2006/relationships/tags" Target="../tags/tag1337.xml"/><Relationship Id="rId45" Type="http://schemas.openxmlformats.org/officeDocument/2006/relationships/tags" Target="../tags/tag1342.xml"/><Relationship Id="rId53" Type="http://schemas.openxmlformats.org/officeDocument/2006/relationships/tags" Target="../tags/tag1350.xml"/><Relationship Id="rId58" Type="http://schemas.openxmlformats.org/officeDocument/2006/relationships/tags" Target="../tags/tag1355.xml"/><Relationship Id="rId66" Type="http://schemas.openxmlformats.org/officeDocument/2006/relationships/tags" Target="../tags/tag1363.xml"/><Relationship Id="rId74" Type="http://schemas.openxmlformats.org/officeDocument/2006/relationships/tags" Target="../tags/tag1371.xml"/><Relationship Id="rId79" Type="http://schemas.openxmlformats.org/officeDocument/2006/relationships/tags" Target="../tags/tag1376.xml"/><Relationship Id="rId87" Type="http://schemas.openxmlformats.org/officeDocument/2006/relationships/tags" Target="../tags/tag1384.xml"/><Relationship Id="rId5" Type="http://schemas.openxmlformats.org/officeDocument/2006/relationships/tags" Target="../tags/tag1302.xml"/><Relationship Id="rId61" Type="http://schemas.openxmlformats.org/officeDocument/2006/relationships/tags" Target="../tags/tag1358.xml"/><Relationship Id="rId82" Type="http://schemas.openxmlformats.org/officeDocument/2006/relationships/tags" Target="../tags/tag1379.xml"/><Relationship Id="rId90" Type="http://schemas.openxmlformats.org/officeDocument/2006/relationships/notesSlide" Target="../notesSlides/notesSlide9.xml"/><Relationship Id="rId19" Type="http://schemas.openxmlformats.org/officeDocument/2006/relationships/tags" Target="../tags/tag1316.xml"/><Relationship Id="rId14" Type="http://schemas.openxmlformats.org/officeDocument/2006/relationships/tags" Target="../tags/tag1311.xml"/><Relationship Id="rId22" Type="http://schemas.openxmlformats.org/officeDocument/2006/relationships/tags" Target="../tags/tag1319.xml"/><Relationship Id="rId27" Type="http://schemas.openxmlformats.org/officeDocument/2006/relationships/tags" Target="../tags/tag1324.xml"/><Relationship Id="rId30" Type="http://schemas.openxmlformats.org/officeDocument/2006/relationships/tags" Target="../tags/tag1327.xml"/><Relationship Id="rId35" Type="http://schemas.openxmlformats.org/officeDocument/2006/relationships/tags" Target="../tags/tag1332.xml"/><Relationship Id="rId43" Type="http://schemas.openxmlformats.org/officeDocument/2006/relationships/tags" Target="../tags/tag1340.xml"/><Relationship Id="rId48" Type="http://schemas.openxmlformats.org/officeDocument/2006/relationships/tags" Target="../tags/tag1345.xml"/><Relationship Id="rId56" Type="http://schemas.openxmlformats.org/officeDocument/2006/relationships/tags" Target="../tags/tag1353.xml"/><Relationship Id="rId64" Type="http://schemas.openxmlformats.org/officeDocument/2006/relationships/tags" Target="../tags/tag1361.xml"/><Relationship Id="rId69" Type="http://schemas.openxmlformats.org/officeDocument/2006/relationships/tags" Target="../tags/tag1366.xml"/><Relationship Id="rId77" Type="http://schemas.openxmlformats.org/officeDocument/2006/relationships/tags" Target="../tags/tag1374.xml"/><Relationship Id="rId8" Type="http://schemas.openxmlformats.org/officeDocument/2006/relationships/tags" Target="../tags/tag1305.xml"/><Relationship Id="rId51" Type="http://schemas.openxmlformats.org/officeDocument/2006/relationships/tags" Target="../tags/tag1348.xml"/><Relationship Id="rId72" Type="http://schemas.openxmlformats.org/officeDocument/2006/relationships/tags" Target="../tags/tag1369.xml"/><Relationship Id="rId80" Type="http://schemas.openxmlformats.org/officeDocument/2006/relationships/tags" Target="../tags/tag1377.xml"/><Relationship Id="rId85" Type="http://schemas.openxmlformats.org/officeDocument/2006/relationships/tags" Target="../tags/tag1382.xml"/><Relationship Id="rId93" Type="http://schemas.openxmlformats.org/officeDocument/2006/relationships/image" Target="../media/image58.png"/><Relationship Id="rId3" Type="http://schemas.openxmlformats.org/officeDocument/2006/relationships/tags" Target="../tags/tag1300.xml"/><Relationship Id="rId12" Type="http://schemas.openxmlformats.org/officeDocument/2006/relationships/tags" Target="../tags/tag1309.xml"/><Relationship Id="rId17" Type="http://schemas.openxmlformats.org/officeDocument/2006/relationships/tags" Target="../tags/tag1314.xml"/><Relationship Id="rId25" Type="http://schemas.openxmlformats.org/officeDocument/2006/relationships/tags" Target="../tags/tag1322.xml"/><Relationship Id="rId33" Type="http://schemas.openxmlformats.org/officeDocument/2006/relationships/tags" Target="../tags/tag1330.xml"/><Relationship Id="rId38" Type="http://schemas.openxmlformats.org/officeDocument/2006/relationships/tags" Target="../tags/tag1335.xml"/><Relationship Id="rId46" Type="http://schemas.openxmlformats.org/officeDocument/2006/relationships/tags" Target="../tags/tag1343.xml"/><Relationship Id="rId59" Type="http://schemas.openxmlformats.org/officeDocument/2006/relationships/tags" Target="../tags/tag1356.xml"/><Relationship Id="rId67" Type="http://schemas.openxmlformats.org/officeDocument/2006/relationships/tags" Target="../tags/tag1364.xml"/><Relationship Id="rId20" Type="http://schemas.openxmlformats.org/officeDocument/2006/relationships/tags" Target="../tags/tag1317.xml"/><Relationship Id="rId41" Type="http://schemas.openxmlformats.org/officeDocument/2006/relationships/tags" Target="../tags/tag1338.xml"/><Relationship Id="rId54" Type="http://schemas.openxmlformats.org/officeDocument/2006/relationships/tags" Target="../tags/tag1351.xml"/><Relationship Id="rId62" Type="http://schemas.openxmlformats.org/officeDocument/2006/relationships/tags" Target="../tags/tag1359.xml"/><Relationship Id="rId70" Type="http://schemas.openxmlformats.org/officeDocument/2006/relationships/tags" Target="../tags/tag1367.xml"/><Relationship Id="rId75" Type="http://schemas.openxmlformats.org/officeDocument/2006/relationships/tags" Target="../tags/tag1372.xml"/><Relationship Id="rId83" Type="http://schemas.openxmlformats.org/officeDocument/2006/relationships/tags" Target="../tags/tag1380.xml"/><Relationship Id="rId88" Type="http://schemas.openxmlformats.org/officeDocument/2006/relationships/tags" Target="../tags/tag1385.xml"/><Relationship Id="rId91" Type="http://schemas.openxmlformats.org/officeDocument/2006/relationships/image" Target="../media/image1.emf"/><Relationship Id="rId1" Type="http://schemas.openxmlformats.org/officeDocument/2006/relationships/tags" Target="../tags/tag1298.xml"/><Relationship Id="rId6" Type="http://schemas.openxmlformats.org/officeDocument/2006/relationships/tags" Target="../tags/tag1303.xml"/><Relationship Id="rId15" Type="http://schemas.openxmlformats.org/officeDocument/2006/relationships/tags" Target="../tags/tag1312.xml"/><Relationship Id="rId23" Type="http://schemas.openxmlformats.org/officeDocument/2006/relationships/tags" Target="../tags/tag1320.xml"/><Relationship Id="rId28" Type="http://schemas.openxmlformats.org/officeDocument/2006/relationships/tags" Target="../tags/tag1325.xml"/><Relationship Id="rId36" Type="http://schemas.openxmlformats.org/officeDocument/2006/relationships/tags" Target="../tags/tag1333.xml"/><Relationship Id="rId49" Type="http://schemas.openxmlformats.org/officeDocument/2006/relationships/tags" Target="../tags/tag1346.xml"/><Relationship Id="rId57" Type="http://schemas.openxmlformats.org/officeDocument/2006/relationships/tags" Target="../tags/tag1354.xml"/><Relationship Id="rId10" Type="http://schemas.openxmlformats.org/officeDocument/2006/relationships/tags" Target="../tags/tag1307.xml"/><Relationship Id="rId31" Type="http://schemas.openxmlformats.org/officeDocument/2006/relationships/tags" Target="../tags/tag1328.xml"/><Relationship Id="rId44" Type="http://schemas.openxmlformats.org/officeDocument/2006/relationships/tags" Target="../tags/tag1341.xml"/><Relationship Id="rId52" Type="http://schemas.openxmlformats.org/officeDocument/2006/relationships/tags" Target="../tags/tag1349.xml"/><Relationship Id="rId60" Type="http://schemas.openxmlformats.org/officeDocument/2006/relationships/tags" Target="../tags/tag1357.xml"/><Relationship Id="rId65" Type="http://schemas.openxmlformats.org/officeDocument/2006/relationships/tags" Target="../tags/tag1362.xml"/><Relationship Id="rId73" Type="http://schemas.openxmlformats.org/officeDocument/2006/relationships/tags" Target="../tags/tag1370.xml"/><Relationship Id="rId78" Type="http://schemas.openxmlformats.org/officeDocument/2006/relationships/tags" Target="../tags/tag1375.xml"/><Relationship Id="rId81" Type="http://schemas.openxmlformats.org/officeDocument/2006/relationships/tags" Target="../tags/tag1378.xml"/><Relationship Id="rId86" Type="http://schemas.openxmlformats.org/officeDocument/2006/relationships/tags" Target="../tags/tag1383.xml"/><Relationship Id="rId94" Type="http://schemas.openxmlformats.org/officeDocument/2006/relationships/image" Target="../media/image59.png"/><Relationship Id="rId4" Type="http://schemas.openxmlformats.org/officeDocument/2006/relationships/tags" Target="../tags/tag1301.xml"/><Relationship Id="rId9" Type="http://schemas.openxmlformats.org/officeDocument/2006/relationships/tags" Target="../tags/tag1306.xml"/></Relationships>
</file>

<file path=ppt/slides/_rels/slide41.xml.rels><?xml version="1.0" encoding="UTF-8" standalone="yes"?>
<Relationships xmlns="http://schemas.openxmlformats.org/package/2006/relationships"><Relationship Id="rId13" Type="http://schemas.openxmlformats.org/officeDocument/2006/relationships/tags" Target="../tags/tag1398.xml"/><Relationship Id="rId18" Type="http://schemas.openxmlformats.org/officeDocument/2006/relationships/tags" Target="../tags/tag1403.xml"/><Relationship Id="rId26" Type="http://schemas.openxmlformats.org/officeDocument/2006/relationships/tags" Target="../tags/tag1411.xml"/><Relationship Id="rId39" Type="http://schemas.openxmlformats.org/officeDocument/2006/relationships/tags" Target="../tags/tag1424.xml"/><Relationship Id="rId21" Type="http://schemas.openxmlformats.org/officeDocument/2006/relationships/tags" Target="../tags/tag1406.xml"/><Relationship Id="rId34" Type="http://schemas.openxmlformats.org/officeDocument/2006/relationships/tags" Target="../tags/tag1419.xml"/><Relationship Id="rId42" Type="http://schemas.openxmlformats.org/officeDocument/2006/relationships/tags" Target="../tags/tag1427.xml"/><Relationship Id="rId47" Type="http://schemas.openxmlformats.org/officeDocument/2006/relationships/tags" Target="../tags/tag1432.xml"/><Relationship Id="rId50" Type="http://schemas.openxmlformats.org/officeDocument/2006/relationships/tags" Target="../tags/tag1435.xml"/><Relationship Id="rId55" Type="http://schemas.openxmlformats.org/officeDocument/2006/relationships/tags" Target="../tags/tag1440.xml"/><Relationship Id="rId7" Type="http://schemas.openxmlformats.org/officeDocument/2006/relationships/tags" Target="../tags/tag1392.xml"/><Relationship Id="rId2" Type="http://schemas.openxmlformats.org/officeDocument/2006/relationships/tags" Target="../tags/tag1387.xml"/><Relationship Id="rId16" Type="http://schemas.openxmlformats.org/officeDocument/2006/relationships/tags" Target="../tags/tag1401.xml"/><Relationship Id="rId20" Type="http://schemas.openxmlformats.org/officeDocument/2006/relationships/tags" Target="../tags/tag1405.xml"/><Relationship Id="rId29" Type="http://schemas.openxmlformats.org/officeDocument/2006/relationships/tags" Target="../tags/tag1414.xml"/><Relationship Id="rId41" Type="http://schemas.openxmlformats.org/officeDocument/2006/relationships/tags" Target="../tags/tag1426.xml"/><Relationship Id="rId54" Type="http://schemas.openxmlformats.org/officeDocument/2006/relationships/tags" Target="../tags/tag1439.xml"/><Relationship Id="rId1" Type="http://schemas.openxmlformats.org/officeDocument/2006/relationships/tags" Target="../tags/tag1386.xml"/><Relationship Id="rId6" Type="http://schemas.openxmlformats.org/officeDocument/2006/relationships/tags" Target="../tags/tag1391.xml"/><Relationship Id="rId11" Type="http://schemas.openxmlformats.org/officeDocument/2006/relationships/tags" Target="../tags/tag1396.xml"/><Relationship Id="rId24" Type="http://schemas.openxmlformats.org/officeDocument/2006/relationships/tags" Target="../tags/tag1409.xml"/><Relationship Id="rId32" Type="http://schemas.openxmlformats.org/officeDocument/2006/relationships/tags" Target="../tags/tag1417.xml"/><Relationship Id="rId37" Type="http://schemas.openxmlformats.org/officeDocument/2006/relationships/tags" Target="../tags/tag1422.xml"/><Relationship Id="rId40" Type="http://schemas.openxmlformats.org/officeDocument/2006/relationships/tags" Target="../tags/tag1425.xml"/><Relationship Id="rId45" Type="http://schemas.openxmlformats.org/officeDocument/2006/relationships/tags" Target="../tags/tag1430.xml"/><Relationship Id="rId53" Type="http://schemas.openxmlformats.org/officeDocument/2006/relationships/tags" Target="../tags/tag1438.xml"/><Relationship Id="rId58" Type="http://schemas.openxmlformats.org/officeDocument/2006/relationships/tags" Target="../tags/tag1443.xml"/><Relationship Id="rId5" Type="http://schemas.openxmlformats.org/officeDocument/2006/relationships/tags" Target="../tags/tag1390.xml"/><Relationship Id="rId15" Type="http://schemas.openxmlformats.org/officeDocument/2006/relationships/tags" Target="../tags/tag1400.xml"/><Relationship Id="rId23" Type="http://schemas.openxmlformats.org/officeDocument/2006/relationships/tags" Target="../tags/tag1408.xml"/><Relationship Id="rId28" Type="http://schemas.openxmlformats.org/officeDocument/2006/relationships/tags" Target="../tags/tag1413.xml"/><Relationship Id="rId36" Type="http://schemas.openxmlformats.org/officeDocument/2006/relationships/tags" Target="../tags/tag1421.xml"/><Relationship Id="rId49" Type="http://schemas.openxmlformats.org/officeDocument/2006/relationships/tags" Target="../tags/tag1434.xml"/><Relationship Id="rId57" Type="http://schemas.openxmlformats.org/officeDocument/2006/relationships/tags" Target="../tags/tag1442.xml"/><Relationship Id="rId61" Type="http://schemas.openxmlformats.org/officeDocument/2006/relationships/image" Target="../media/image2.png"/><Relationship Id="rId10" Type="http://schemas.openxmlformats.org/officeDocument/2006/relationships/tags" Target="../tags/tag1395.xml"/><Relationship Id="rId19" Type="http://schemas.openxmlformats.org/officeDocument/2006/relationships/tags" Target="../tags/tag1404.xml"/><Relationship Id="rId31" Type="http://schemas.openxmlformats.org/officeDocument/2006/relationships/tags" Target="../tags/tag1416.xml"/><Relationship Id="rId44" Type="http://schemas.openxmlformats.org/officeDocument/2006/relationships/tags" Target="../tags/tag1429.xml"/><Relationship Id="rId52" Type="http://schemas.openxmlformats.org/officeDocument/2006/relationships/tags" Target="../tags/tag1437.xml"/><Relationship Id="rId60" Type="http://schemas.openxmlformats.org/officeDocument/2006/relationships/image" Target="../media/image1.emf"/><Relationship Id="rId4" Type="http://schemas.openxmlformats.org/officeDocument/2006/relationships/tags" Target="../tags/tag1389.xml"/><Relationship Id="rId9" Type="http://schemas.openxmlformats.org/officeDocument/2006/relationships/tags" Target="../tags/tag1394.xml"/><Relationship Id="rId14" Type="http://schemas.openxmlformats.org/officeDocument/2006/relationships/tags" Target="../tags/tag1399.xml"/><Relationship Id="rId22" Type="http://schemas.openxmlformats.org/officeDocument/2006/relationships/tags" Target="../tags/tag1407.xml"/><Relationship Id="rId27" Type="http://schemas.openxmlformats.org/officeDocument/2006/relationships/tags" Target="../tags/tag1412.xml"/><Relationship Id="rId30" Type="http://schemas.openxmlformats.org/officeDocument/2006/relationships/tags" Target="../tags/tag1415.xml"/><Relationship Id="rId35" Type="http://schemas.openxmlformats.org/officeDocument/2006/relationships/tags" Target="../tags/tag1420.xml"/><Relationship Id="rId43" Type="http://schemas.openxmlformats.org/officeDocument/2006/relationships/tags" Target="../tags/tag1428.xml"/><Relationship Id="rId48" Type="http://schemas.openxmlformats.org/officeDocument/2006/relationships/tags" Target="../tags/tag1433.xml"/><Relationship Id="rId56" Type="http://schemas.openxmlformats.org/officeDocument/2006/relationships/tags" Target="../tags/tag1441.xml"/><Relationship Id="rId8" Type="http://schemas.openxmlformats.org/officeDocument/2006/relationships/tags" Target="../tags/tag1393.xml"/><Relationship Id="rId51" Type="http://schemas.openxmlformats.org/officeDocument/2006/relationships/tags" Target="../tags/tag1436.xml"/><Relationship Id="rId3" Type="http://schemas.openxmlformats.org/officeDocument/2006/relationships/tags" Target="../tags/tag1388.xml"/><Relationship Id="rId12" Type="http://schemas.openxmlformats.org/officeDocument/2006/relationships/tags" Target="../tags/tag1397.xml"/><Relationship Id="rId17" Type="http://schemas.openxmlformats.org/officeDocument/2006/relationships/tags" Target="../tags/tag1402.xml"/><Relationship Id="rId25" Type="http://schemas.openxmlformats.org/officeDocument/2006/relationships/tags" Target="../tags/tag1410.xml"/><Relationship Id="rId33" Type="http://schemas.openxmlformats.org/officeDocument/2006/relationships/tags" Target="../tags/tag1418.xml"/><Relationship Id="rId38" Type="http://schemas.openxmlformats.org/officeDocument/2006/relationships/tags" Target="../tags/tag1423.xml"/><Relationship Id="rId46" Type="http://schemas.openxmlformats.org/officeDocument/2006/relationships/tags" Target="../tags/tag1431.xml"/><Relationship Id="rId59"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tags" Target="../tags/tag1446.xml"/><Relationship Id="rId7" Type="http://schemas.openxmlformats.org/officeDocument/2006/relationships/image" Target="../media/image4.png"/><Relationship Id="rId2" Type="http://schemas.openxmlformats.org/officeDocument/2006/relationships/tags" Target="../tags/tag1445.xml"/><Relationship Id="rId1" Type="http://schemas.openxmlformats.org/officeDocument/2006/relationships/tags" Target="../tags/tag1444.xml"/><Relationship Id="rId6" Type="http://schemas.openxmlformats.org/officeDocument/2006/relationships/image" Target="../media/image1.emf"/><Relationship Id="rId5" Type="http://schemas.openxmlformats.org/officeDocument/2006/relationships/slideLayout" Target="../slideLayouts/slideLayout1.xml"/><Relationship Id="rId4" Type="http://schemas.openxmlformats.org/officeDocument/2006/relationships/tags" Target="../tags/tag1447.xml"/></Relationships>
</file>

<file path=ppt/slides/_rels/slide43.xml.rels><?xml version="1.0" encoding="UTF-8" standalone="yes"?>
<Relationships xmlns="http://schemas.openxmlformats.org/package/2006/relationships"><Relationship Id="rId8" Type="http://schemas.openxmlformats.org/officeDocument/2006/relationships/tags" Target="../tags/tag1455.xml"/><Relationship Id="rId13" Type="http://schemas.openxmlformats.org/officeDocument/2006/relationships/image" Target="../media/image1.emf"/><Relationship Id="rId3" Type="http://schemas.openxmlformats.org/officeDocument/2006/relationships/tags" Target="../tags/tag1450.xml"/><Relationship Id="rId7" Type="http://schemas.openxmlformats.org/officeDocument/2006/relationships/tags" Target="../tags/tag1454.xml"/><Relationship Id="rId12" Type="http://schemas.openxmlformats.org/officeDocument/2006/relationships/slideLayout" Target="../slideLayouts/slideLayout3.xml"/><Relationship Id="rId17" Type="http://schemas.openxmlformats.org/officeDocument/2006/relationships/hyperlink" Target="https://inside-docupedia.bosch.com/confluence/display/SFSD" TargetMode="External"/><Relationship Id="rId2" Type="http://schemas.openxmlformats.org/officeDocument/2006/relationships/tags" Target="../tags/tag1449.xml"/><Relationship Id="rId16" Type="http://schemas.openxmlformats.org/officeDocument/2006/relationships/hyperlink" Target="https://connect.bosch.com/communities/service/html/communitystart?communityUuid=869bc3f5-5b8a-4c13-9089-55374cd632ca" TargetMode="External"/><Relationship Id="rId1" Type="http://schemas.openxmlformats.org/officeDocument/2006/relationships/tags" Target="../tags/tag1448.xml"/><Relationship Id="rId6" Type="http://schemas.openxmlformats.org/officeDocument/2006/relationships/tags" Target="../tags/tag1453.xml"/><Relationship Id="rId11" Type="http://schemas.openxmlformats.org/officeDocument/2006/relationships/tags" Target="../tags/tag1458.xml"/><Relationship Id="rId5" Type="http://schemas.openxmlformats.org/officeDocument/2006/relationships/tags" Target="../tags/tag1452.xml"/><Relationship Id="rId15" Type="http://schemas.openxmlformats.org/officeDocument/2006/relationships/hyperlink" Target="https://connect.bosch.com/communities/service/html/communitystart?communityUuid=74e65ca6-2bd9-410c-bcc7-f39b581ab07f" TargetMode="External"/><Relationship Id="rId10" Type="http://schemas.openxmlformats.org/officeDocument/2006/relationships/tags" Target="../tags/tag1457.xml"/><Relationship Id="rId4" Type="http://schemas.openxmlformats.org/officeDocument/2006/relationships/tags" Target="../tags/tag1451.xml"/><Relationship Id="rId9" Type="http://schemas.openxmlformats.org/officeDocument/2006/relationships/tags" Target="../tags/tag1456.xml"/><Relationship Id="rId1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tags" Target="../tags/tag1466.xml"/><Relationship Id="rId13" Type="http://schemas.openxmlformats.org/officeDocument/2006/relationships/image" Target="../media/image1.emf"/><Relationship Id="rId18" Type="http://schemas.openxmlformats.org/officeDocument/2006/relationships/hyperlink" Target="https://sapui5.netweaver.ondemand.com/sdk/explored.html" TargetMode="External"/><Relationship Id="rId3" Type="http://schemas.openxmlformats.org/officeDocument/2006/relationships/tags" Target="../tags/tag1461.xml"/><Relationship Id="rId7" Type="http://schemas.openxmlformats.org/officeDocument/2006/relationships/tags" Target="../tags/tag1465.xml"/><Relationship Id="rId12" Type="http://schemas.openxmlformats.org/officeDocument/2006/relationships/slideLayout" Target="../slideLayouts/slideLayout3.xml"/><Relationship Id="rId17" Type="http://schemas.openxmlformats.org/officeDocument/2006/relationships/hyperlink" Target="https://experience.sap.com/fiori-design-web/explore/" TargetMode="External"/><Relationship Id="rId2" Type="http://schemas.openxmlformats.org/officeDocument/2006/relationships/tags" Target="../tags/tag1460.xml"/><Relationship Id="rId16" Type="http://schemas.openxmlformats.org/officeDocument/2006/relationships/hyperlink" Target="https://www.sapfioritrial.com/" TargetMode="External"/><Relationship Id="rId1" Type="http://schemas.openxmlformats.org/officeDocument/2006/relationships/tags" Target="../tags/tag1459.xml"/><Relationship Id="rId6" Type="http://schemas.openxmlformats.org/officeDocument/2006/relationships/tags" Target="../tags/tag1464.xml"/><Relationship Id="rId11" Type="http://schemas.openxmlformats.org/officeDocument/2006/relationships/tags" Target="../tags/tag1469.xml"/><Relationship Id="rId5" Type="http://schemas.openxmlformats.org/officeDocument/2006/relationships/tags" Target="../tags/tag1463.xml"/><Relationship Id="rId15" Type="http://schemas.openxmlformats.org/officeDocument/2006/relationships/hyperlink" Target="https://fioriappslibrary.hana.ondemand.com/sap/fix/externalViewer/" TargetMode="External"/><Relationship Id="rId10" Type="http://schemas.openxmlformats.org/officeDocument/2006/relationships/tags" Target="../tags/tag1468.xml"/><Relationship Id="rId4" Type="http://schemas.openxmlformats.org/officeDocument/2006/relationships/tags" Target="../tags/tag1462.xml"/><Relationship Id="rId9" Type="http://schemas.openxmlformats.org/officeDocument/2006/relationships/tags" Target="../tags/tag1467.xml"/><Relationship Id="rId1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tags" Target="../tags/tag1477.xml"/><Relationship Id="rId13" Type="http://schemas.openxmlformats.org/officeDocument/2006/relationships/tags" Target="../tags/tag1482.xml"/><Relationship Id="rId18" Type="http://schemas.openxmlformats.org/officeDocument/2006/relationships/image" Target="../media/image1.emf"/><Relationship Id="rId3" Type="http://schemas.openxmlformats.org/officeDocument/2006/relationships/tags" Target="../tags/tag1472.xml"/><Relationship Id="rId21" Type="http://schemas.openxmlformats.org/officeDocument/2006/relationships/image" Target="../media/image60.png"/><Relationship Id="rId7" Type="http://schemas.openxmlformats.org/officeDocument/2006/relationships/tags" Target="../tags/tag1476.xml"/><Relationship Id="rId12" Type="http://schemas.openxmlformats.org/officeDocument/2006/relationships/tags" Target="../tags/tag1481.xml"/><Relationship Id="rId17" Type="http://schemas.openxmlformats.org/officeDocument/2006/relationships/slideLayout" Target="../slideLayouts/slideLayout3.xml"/><Relationship Id="rId2" Type="http://schemas.openxmlformats.org/officeDocument/2006/relationships/tags" Target="../tags/tag1471.xml"/><Relationship Id="rId16" Type="http://schemas.openxmlformats.org/officeDocument/2006/relationships/tags" Target="../tags/tag1485.xml"/><Relationship Id="rId20" Type="http://schemas.openxmlformats.org/officeDocument/2006/relationships/hyperlink" Target="https://sites.inside-share.bosch.com/sites/003615/Documents/60%20Communication/10%20-%20Public/INDUSTRY_4_0_Levelling%20Board.mp4" TargetMode="External"/><Relationship Id="rId1" Type="http://schemas.openxmlformats.org/officeDocument/2006/relationships/tags" Target="../tags/tag1470.xml"/><Relationship Id="rId6" Type="http://schemas.openxmlformats.org/officeDocument/2006/relationships/tags" Target="../tags/tag1475.xml"/><Relationship Id="rId11" Type="http://schemas.openxmlformats.org/officeDocument/2006/relationships/tags" Target="../tags/tag1480.xml"/><Relationship Id="rId5" Type="http://schemas.openxmlformats.org/officeDocument/2006/relationships/tags" Target="../tags/tag1474.xml"/><Relationship Id="rId15" Type="http://schemas.openxmlformats.org/officeDocument/2006/relationships/tags" Target="../tags/tag1484.xml"/><Relationship Id="rId23" Type="http://schemas.openxmlformats.org/officeDocument/2006/relationships/image" Target="../media/image62.png"/><Relationship Id="rId10" Type="http://schemas.openxmlformats.org/officeDocument/2006/relationships/tags" Target="../tags/tag1479.xml"/><Relationship Id="rId19" Type="http://schemas.openxmlformats.org/officeDocument/2006/relationships/image" Target="../media/image2.png"/><Relationship Id="rId4" Type="http://schemas.openxmlformats.org/officeDocument/2006/relationships/tags" Target="../tags/tag1473.xml"/><Relationship Id="rId9" Type="http://schemas.openxmlformats.org/officeDocument/2006/relationships/tags" Target="../tags/tag1478.xml"/><Relationship Id="rId14" Type="http://schemas.openxmlformats.org/officeDocument/2006/relationships/tags" Target="../tags/tag1483.xml"/><Relationship Id="rId22" Type="http://schemas.openxmlformats.org/officeDocument/2006/relationships/image" Target="../media/image61.jpeg"/></Relationships>
</file>

<file path=ppt/slides/_rels/slide46.xml.rels><?xml version="1.0" encoding="UTF-8" standalone="yes"?>
<Relationships xmlns="http://schemas.openxmlformats.org/package/2006/relationships"><Relationship Id="rId8" Type="http://schemas.openxmlformats.org/officeDocument/2006/relationships/tags" Target="../tags/tag1493.xml"/><Relationship Id="rId13" Type="http://schemas.openxmlformats.org/officeDocument/2006/relationships/tags" Target="../tags/tag1498.xml"/><Relationship Id="rId18" Type="http://schemas.openxmlformats.org/officeDocument/2006/relationships/image" Target="../media/image2.png"/><Relationship Id="rId3" Type="http://schemas.openxmlformats.org/officeDocument/2006/relationships/tags" Target="../tags/tag1488.xml"/><Relationship Id="rId21" Type="http://schemas.openxmlformats.org/officeDocument/2006/relationships/image" Target="../media/image63.png"/><Relationship Id="rId7" Type="http://schemas.openxmlformats.org/officeDocument/2006/relationships/tags" Target="../tags/tag1492.xml"/><Relationship Id="rId12" Type="http://schemas.openxmlformats.org/officeDocument/2006/relationships/tags" Target="../tags/tag1497.xml"/><Relationship Id="rId17" Type="http://schemas.openxmlformats.org/officeDocument/2006/relationships/image" Target="../media/image1.emf"/><Relationship Id="rId2" Type="http://schemas.openxmlformats.org/officeDocument/2006/relationships/tags" Target="../tags/tag1487.xml"/><Relationship Id="rId16" Type="http://schemas.openxmlformats.org/officeDocument/2006/relationships/slideLayout" Target="../slideLayouts/slideLayout3.xml"/><Relationship Id="rId20" Type="http://schemas.openxmlformats.org/officeDocument/2006/relationships/hyperlink" Target="https://inside.bosch.com/irj/portal?NavigationTarget=navurl://dad1c035c8ea908950c8be382364f5de&amp;ExecuteLocally=true&amp;NavPathUpdate=true" TargetMode="External"/><Relationship Id="rId1" Type="http://schemas.openxmlformats.org/officeDocument/2006/relationships/tags" Target="../tags/tag1486.xml"/><Relationship Id="rId6" Type="http://schemas.openxmlformats.org/officeDocument/2006/relationships/tags" Target="../tags/tag1491.xml"/><Relationship Id="rId11" Type="http://schemas.openxmlformats.org/officeDocument/2006/relationships/tags" Target="../tags/tag1496.xml"/><Relationship Id="rId5" Type="http://schemas.openxmlformats.org/officeDocument/2006/relationships/tags" Target="../tags/tag1490.xml"/><Relationship Id="rId15" Type="http://schemas.openxmlformats.org/officeDocument/2006/relationships/tags" Target="../tags/tag1500.xml"/><Relationship Id="rId10" Type="http://schemas.openxmlformats.org/officeDocument/2006/relationships/tags" Target="../tags/tag1495.xml"/><Relationship Id="rId19" Type="http://schemas.openxmlformats.org/officeDocument/2006/relationships/hyperlink" Target="https://inside.bosch.com/irj/portal?NavigationTarget=navurl://6c0aa88e9f9864209f238225ee144ff7&amp;ExecuteLocally=true&amp;NavPathUpdate=true" TargetMode="External"/><Relationship Id="rId4" Type="http://schemas.openxmlformats.org/officeDocument/2006/relationships/tags" Target="../tags/tag1489.xml"/><Relationship Id="rId9" Type="http://schemas.openxmlformats.org/officeDocument/2006/relationships/tags" Target="../tags/tag1494.xml"/><Relationship Id="rId14" Type="http://schemas.openxmlformats.org/officeDocument/2006/relationships/tags" Target="../tags/tag1499.xml"/><Relationship Id="rId22"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tags" Target="../tags/tag1508.xml"/><Relationship Id="rId13" Type="http://schemas.openxmlformats.org/officeDocument/2006/relationships/tags" Target="../tags/tag1513.xml"/><Relationship Id="rId18" Type="http://schemas.openxmlformats.org/officeDocument/2006/relationships/image" Target="../media/image1.emf"/><Relationship Id="rId3" Type="http://schemas.openxmlformats.org/officeDocument/2006/relationships/tags" Target="../tags/tag1503.xml"/><Relationship Id="rId21" Type="http://schemas.openxmlformats.org/officeDocument/2006/relationships/hyperlink" Target="https://connect.bosch.com/wikis/home?lang=en#!/wiki/W9a3d3b54abd0_4d2e_a6be_b325e457b435/page/SSF%202.0" TargetMode="External"/><Relationship Id="rId7" Type="http://schemas.openxmlformats.org/officeDocument/2006/relationships/tags" Target="../tags/tag1507.xml"/><Relationship Id="rId12" Type="http://schemas.openxmlformats.org/officeDocument/2006/relationships/tags" Target="../tags/tag1512.xml"/><Relationship Id="rId17" Type="http://schemas.openxmlformats.org/officeDocument/2006/relationships/slideLayout" Target="../slideLayouts/slideLayout3.xml"/><Relationship Id="rId2" Type="http://schemas.openxmlformats.org/officeDocument/2006/relationships/tags" Target="../tags/tag1502.xml"/><Relationship Id="rId16" Type="http://schemas.openxmlformats.org/officeDocument/2006/relationships/tags" Target="../tags/tag1516.xml"/><Relationship Id="rId20" Type="http://schemas.openxmlformats.org/officeDocument/2006/relationships/hyperlink" Target="https://sites.inside-share.bosch.com/sites/006905/Documents/SimpleShow/mysimpleshow_Welcome_to_MyAccounting_Self_Service_final_.mp4" TargetMode="External"/><Relationship Id="rId1" Type="http://schemas.openxmlformats.org/officeDocument/2006/relationships/tags" Target="../tags/tag1501.xml"/><Relationship Id="rId6" Type="http://schemas.openxmlformats.org/officeDocument/2006/relationships/tags" Target="../tags/tag1506.xml"/><Relationship Id="rId11" Type="http://schemas.openxmlformats.org/officeDocument/2006/relationships/tags" Target="../tags/tag1511.xml"/><Relationship Id="rId24" Type="http://schemas.openxmlformats.org/officeDocument/2006/relationships/image" Target="../media/image67.png"/><Relationship Id="rId5" Type="http://schemas.openxmlformats.org/officeDocument/2006/relationships/tags" Target="../tags/tag1505.xml"/><Relationship Id="rId15" Type="http://schemas.openxmlformats.org/officeDocument/2006/relationships/tags" Target="../tags/tag1515.xml"/><Relationship Id="rId23" Type="http://schemas.openxmlformats.org/officeDocument/2006/relationships/image" Target="../media/image66.png"/><Relationship Id="rId10" Type="http://schemas.openxmlformats.org/officeDocument/2006/relationships/tags" Target="../tags/tag1510.xml"/><Relationship Id="rId19" Type="http://schemas.openxmlformats.org/officeDocument/2006/relationships/image" Target="../media/image2.png"/><Relationship Id="rId4" Type="http://schemas.openxmlformats.org/officeDocument/2006/relationships/tags" Target="../tags/tag1504.xml"/><Relationship Id="rId9" Type="http://schemas.openxmlformats.org/officeDocument/2006/relationships/tags" Target="../tags/tag1509.xml"/><Relationship Id="rId14" Type="http://schemas.openxmlformats.org/officeDocument/2006/relationships/tags" Target="../tags/tag1514.xml"/><Relationship Id="rId22"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tags" Target="../tags/tag1519.xml"/><Relationship Id="rId7" Type="http://schemas.openxmlformats.org/officeDocument/2006/relationships/image" Target="../media/image4.png"/><Relationship Id="rId2" Type="http://schemas.openxmlformats.org/officeDocument/2006/relationships/tags" Target="../tags/tag1518.xml"/><Relationship Id="rId1" Type="http://schemas.openxmlformats.org/officeDocument/2006/relationships/tags" Target="../tags/tag1517.xml"/><Relationship Id="rId6" Type="http://schemas.openxmlformats.org/officeDocument/2006/relationships/image" Target="../media/image1.emf"/><Relationship Id="rId5" Type="http://schemas.openxmlformats.org/officeDocument/2006/relationships/slideLayout" Target="../slideLayouts/slideLayout1.xml"/><Relationship Id="rId4" Type="http://schemas.openxmlformats.org/officeDocument/2006/relationships/tags" Target="../tags/tag1520.xml"/></Relationships>
</file>

<file path=ppt/slides/_rels/slide5.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3" Type="http://schemas.openxmlformats.org/officeDocument/2006/relationships/tags" Target="../tags/tag58.xml"/><Relationship Id="rId21" Type="http://schemas.openxmlformats.org/officeDocument/2006/relationships/image" Target="../media/image7.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image" Target="../media/image6.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tags" Target="../tags/tag70.xml"/><Relationship Id="rId10" Type="http://schemas.openxmlformats.org/officeDocument/2006/relationships/tags" Target="../tags/tag65.xml"/><Relationship Id="rId19" Type="http://schemas.openxmlformats.org/officeDocument/2006/relationships/slideLayout" Target="../slideLayouts/slideLayout3.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9.png"/><Relationship Id="rId5" Type="http://schemas.openxmlformats.org/officeDocument/2006/relationships/tags" Target="../tags/tag78.xml"/><Relationship Id="rId10" Type="http://schemas.openxmlformats.org/officeDocument/2006/relationships/slideLayout" Target="../slideLayouts/slideLayout3.xml"/><Relationship Id="rId4" Type="http://schemas.openxmlformats.org/officeDocument/2006/relationships/tags" Target="../tags/tag77.xml"/><Relationship Id="rId9" Type="http://schemas.openxmlformats.org/officeDocument/2006/relationships/tags" Target="../tags/tag82.xml"/></Relationships>
</file>

<file path=ppt/slides/_rels/slide7.xml.rels><?xml version="1.0" encoding="UTF-8" standalone="yes"?>
<Relationships xmlns="http://schemas.openxmlformats.org/package/2006/relationships"><Relationship Id="rId8" Type="http://schemas.openxmlformats.org/officeDocument/2006/relationships/tags" Target="../tags/tag90.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0.png"/><Relationship Id="rId5" Type="http://schemas.openxmlformats.org/officeDocument/2006/relationships/tags" Target="../tags/tag87.xml"/><Relationship Id="rId10" Type="http://schemas.openxmlformats.org/officeDocument/2006/relationships/slideLayout" Target="../slideLayouts/slideLayout3.xml"/><Relationship Id="rId4" Type="http://schemas.openxmlformats.org/officeDocument/2006/relationships/tags" Target="../tags/tag86.xml"/><Relationship Id="rId9" Type="http://schemas.openxmlformats.org/officeDocument/2006/relationships/tags" Target="../tags/tag91.xml"/></Relationships>
</file>

<file path=ppt/slides/_rels/slide8.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tags" Target="../tags/tag117.xml"/><Relationship Id="rId3" Type="http://schemas.openxmlformats.org/officeDocument/2006/relationships/tags" Target="../tags/tag94.xml"/><Relationship Id="rId21" Type="http://schemas.openxmlformats.org/officeDocument/2006/relationships/tags" Target="../tags/tag112.xml"/><Relationship Id="rId34" Type="http://schemas.openxmlformats.org/officeDocument/2006/relationships/image" Target="../media/image13.png"/><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image" Target="../media/image12.png"/><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tags" Target="../tags/tag120.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32" Type="http://schemas.openxmlformats.org/officeDocument/2006/relationships/image" Target="../media/image11.png"/><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tags" Target="../tags/tag119.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slideLayout" Target="../slideLayouts/slideLayout3.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tags" Target="../tags/tag121.xml"/><Relationship Id="rId35"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tags" Target="../tags/tag139.xml"/><Relationship Id="rId26" Type="http://schemas.openxmlformats.org/officeDocument/2006/relationships/tags" Target="../tags/tag147.xml"/><Relationship Id="rId3" Type="http://schemas.openxmlformats.org/officeDocument/2006/relationships/tags" Target="../tags/tag124.xml"/><Relationship Id="rId21" Type="http://schemas.openxmlformats.org/officeDocument/2006/relationships/tags" Target="../tags/tag142.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5" Type="http://schemas.openxmlformats.org/officeDocument/2006/relationships/tags" Target="../tags/tag146.xml"/><Relationship Id="rId33" Type="http://schemas.openxmlformats.org/officeDocument/2006/relationships/image" Target="../media/image17.png"/><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tags" Target="../tags/tag141.xml"/><Relationship Id="rId29" Type="http://schemas.openxmlformats.org/officeDocument/2006/relationships/slideLayout" Target="../slideLayouts/slideLayout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24" Type="http://schemas.openxmlformats.org/officeDocument/2006/relationships/tags" Target="../tags/tag145.xml"/><Relationship Id="rId32" Type="http://schemas.openxmlformats.org/officeDocument/2006/relationships/image" Target="../media/image16.png"/><Relationship Id="rId5" Type="http://schemas.openxmlformats.org/officeDocument/2006/relationships/tags" Target="../tags/tag126.xml"/><Relationship Id="rId15" Type="http://schemas.openxmlformats.org/officeDocument/2006/relationships/tags" Target="../tags/tag136.xml"/><Relationship Id="rId23" Type="http://schemas.openxmlformats.org/officeDocument/2006/relationships/tags" Target="../tags/tag144.xml"/><Relationship Id="rId28" Type="http://schemas.openxmlformats.org/officeDocument/2006/relationships/tags" Target="../tags/tag149.xml"/><Relationship Id="rId10" Type="http://schemas.openxmlformats.org/officeDocument/2006/relationships/tags" Target="../tags/tag131.xml"/><Relationship Id="rId19" Type="http://schemas.openxmlformats.org/officeDocument/2006/relationships/tags" Target="../tags/tag140.xml"/><Relationship Id="rId31" Type="http://schemas.openxmlformats.org/officeDocument/2006/relationships/hyperlink" Target="https://fioriappslibrary.hana.ondemand.com/sap/fix/externalViewer/" TargetMode="Externa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tags" Target="../tags/tag143.xml"/><Relationship Id="rId27" Type="http://schemas.openxmlformats.org/officeDocument/2006/relationships/tags" Target="../tags/tag148.xml"/><Relationship Id="rId3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hidden="1"/>
          <p:cNvSpPr>
            <a:spLocks noGrp="1"/>
          </p:cNvSpPr>
          <p:nvPr>
            <p:ph type="subTitle" idx="1"/>
            <p:custDataLst>
              <p:tags r:id="rId2"/>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numCol="1" anchor="t" anchorCtr="0" compatLnSpc="1">
            <a:prstTxWarp prst="textNoShape">
              <a:avLst/>
            </a:prstTxWarp>
            <a:noAutofit/>
          </a:bodyPr>
          <a:lstStyle/>
          <a:p>
            <a:endParaRPr lang="de-DE">
              <a:solidFill>
                <a:srgbClr val="000000"/>
              </a:solidFill>
            </a:endParaRPr>
          </a:p>
        </p:txBody>
      </p:sp>
      <p:sp>
        <p:nvSpPr>
          <p:cNvPr id="2" name="Titel 1"/>
          <p:cNvSpPr>
            <a:spLocks noGrp="1"/>
          </p:cNvSpPr>
          <p:nvPr>
            <p:ph type="ctrTitle"/>
            <p:custDataLst>
              <p:tags r:id="rId3"/>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rmAutofit/>
          </a:bodyPr>
          <a:lstStyle/>
          <a:p>
            <a:r>
              <a:rPr lang="de-DE"/>
              <a:t>Fiori@Bosch</a:t>
            </a:r>
            <a:endParaRPr lang="de-DE" dirty="0"/>
          </a:p>
        </p:txBody>
      </p:sp>
      <p:pic>
        <p:nvPicPr>
          <p:cNvPr id="9" name="Grafik 8"/>
          <p:cNvPicPr>
            <a:picLocks/>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8" name="Grafik 7"/>
          <p:cNvPicPr>
            <a:picLocks/>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7" name="Grafik 6"/>
          <p:cNvPicPr>
            <a:picLocks/>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0" name="Titel 1"/>
          <p:cNvSpPr txBox="1">
            <a:spLocks/>
          </p:cNvSpPr>
          <p:nvPr>
            <p:custDataLst>
              <p:tags r:id="rId7"/>
            </p:custDataLst>
          </p:nvPr>
        </p:nvSpPr>
        <p:spPr bwMode="auto">
          <a:xfrm>
            <a:off x="411480" y="411480"/>
            <a:ext cx="9872980" cy="5204460"/>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ts val="0"/>
              </a:spcBef>
              <a:spcAft>
                <a:spcPts val="0"/>
              </a:spcAft>
              <a:buFontTx/>
              <a:buNone/>
              <a:defRPr sz="8000" b="0" i="0" u="none" cap="all" spc="0">
                <a:solidFill>
                  <a:srgbClr val="FFFFFF"/>
                </a:solidFill>
                <a:latin typeface="Bosch Office Sans" panose="020B0604020202020204" pitchFamily="34" charset="0"/>
                <a:ea typeface="+mj-ea"/>
                <a:cs typeface="Arial" pitchFamily="34" charset="0"/>
              </a:defRPr>
            </a:lvl1pPr>
            <a:lvl2pPr algn="l" rtl="0" eaLnBrk="1" fontAlgn="base" hangingPunct="1">
              <a:lnSpc>
                <a:spcPct val="111000"/>
              </a:lnSpc>
              <a:spcBef>
                <a:spcPct val="0"/>
              </a:spcBef>
              <a:spcAft>
                <a:spcPct val="0"/>
              </a:spcAft>
              <a:defRPr sz="1822">
                <a:solidFill>
                  <a:srgbClr val="000000"/>
                </a:solidFill>
                <a:latin typeface="Bosch Office Sans"/>
              </a:defRPr>
            </a:lvl2pPr>
            <a:lvl3pPr algn="l" rtl="0" eaLnBrk="1" fontAlgn="base" hangingPunct="1">
              <a:lnSpc>
                <a:spcPct val="111000"/>
              </a:lnSpc>
              <a:spcBef>
                <a:spcPct val="0"/>
              </a:spcBef>
              <a:spcAft>
                <a:spcPct val="0"/>
              </a:spcAft>
              <a:defRPr sz="1822">
                <a:solidFill>
                  <a:srgbClr val="000000"/>
                </a:solidFill>
                <a:latin typeface="Bosch Office Sans"/>
              </a:defRPr>
            </a:lvl3pPr>
            <a:lvl4pPr algn="l" rtl="0" eaLnBrk="1" fontAlgn="base" hangingPunct="1">
              <a:lnSpc>
                <a:spcPct val="111000"/>
              </a:lnSpc>
              <a:spcBef>
                <a:spcPct val="0"/>
              </a:spcBef>
              <a:spcAft>
                <a:spcPct val="0"/>
              </a:spcAft>
              <a:defRPr sz="1822">
                <a:solidFill>
                  <a:srgbClr val="000000"/>
                </a:solidFill>
                <a:latin typeface="Bosch Office Sans"/>
              </a:defRPr>
            </a:lvl4pPr>
            <a:lvl5pPr algn="l" rtl="0" eaLnBrk="1" fontAlgn="base" hangingPunct="1">
              <a:lnSpc>
                <a:spcPct val="111000"/>
              </a:lnSpc>
              <a:spcBef>
                <a:spcPct val="0"/>
              </a:spcBef>
              <a:spcAft>
                <a:spcPct val="0"/>
              </a:spcAft>
              <a:defRPr sz="1822">
                <a:solidFill>
                  <a:srgbClr val="000000"/>
                </a:solidFill>
                <a:latin typeface="Bosch Office Sans"/>
              </a:defRPr>
            </a:lvl5pPr>
            <a:lvl6pPr marL="308410" algn="l" rtl="0" eaLnBrk="1" fontAlgn="base" hangingPunct="1">
              <a:lnSpc>
                <a:spcPct val="111000"/>
              </a:lnSpc>
              <a:spcBef>
                <a:spcPct val="0"/>
              </a:spcBef>
              <a:spcAft>
                <a:spcPct val="0"/>
              </a:spcAft>
              <a:defRPr sz="1822">
                <a:solidFill>
                  <a:srgbClr val="000000"/>
                </a:solidFill>
                <a:latin typeface="Bosch Office Sans"/>
              </a:defRPr>
            </a:lvl6pPr>
            <a:lvl7pPr marL="616819" algn="l" rtl="0" eaLnBrk="1" fontAlgn="base" hangingPunct="1">
              <a:lnSpc>
                <a:spcPct val="111000"/>
              </a:lnSpc>
              <a:spcBef>
                <a:spcPct val="0"/>
              </a:spcBef>
              <a:spcAft>
                <a:spcPct val="0"/>
              </a:spcAft>
              <a:defRPr sz="1822">
                <a:solidFill>
                  <a:srgbClr val="000000"/>
                </a:solidFill>
                <a:latin typeface="Bosch Office Sans"/>
              </a:defRPr>
            </a:lvl7pPr>
            <a:lvl8pPr marL="925228" algn="l" rtl="0" eaLnBrk="1" fontAlgn="base" hangingPunct="1">
              <a:lnSpc>
                <a:spcPct val="111000"/>
              </a:lnSpc>
              <a:spcBef>
                <a:spcPct val="0"/>
              </a:spcBef>
              <a:spcAft>
                <a:spcPct val="0"/>
              </a:spcAft>
              <a:defRPr sz="1822">
                <a:solidFill>
                  <a:srgbClr val="000000"/>
                </a:solidFill>
                <a:latin typeface="Bosch Office Sans"/>
              </a:defRPr>
            </a:lvl8pPr>
            <a:lvl9pPr marL="1233638" algn="l" rtl="0" eaLnBrk="1" fontAlgn="base" hangingPunct="1">
              <a:lnSpc>
                <a:spcPct val="111000"/>
              </a:lnSpc>
              <a:spcBef>
                <a:spcPct val="0"/>
              </a:spcBef>
              <a:spcAft>
                <a:spcPct val="0"/>
              </a:spcAft>
              <a:defRPr sz="1822">
                <a:solidFill>
                  <a:srgbClr val="000000"/>
                </a:solidFill>
                <a:latin typeface="Bosch Office Sans"/>
              </a:defRPr>
            </a:lvl9pPr>
          </a:lstStyle>
          <a:p>
            <a:r>
              <a:rPr lang="de-DE" kern="0" smtClean="0"/>
              <a:t>Fiori@Bosch</a:t>
            </a:r>
            <a:endParaRPr lang="de-DE" kern="0" dirty="0"/>
          </a:p>
        </p:txBody>
      </p:sp>
    </p:spTree>
    <p:custDataLst>
      <p:tags r:id="rId1"/>
    </p:custDataLst>
    <p:extLst>
      <p:ext uri="{BB962C8B-B14F-4D97-AF65-F5344CB8AC3E}">
        <p14:creationId xmlns:p14="http://schemas.microsoft.com/office/powerpoint/2010/main" val="2463894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3F136C"/>
        </a:solidFill>
        <a:effectLst/>
      </p:bgPr>
    </p:bg>
    <p:spTree>
      <p:nvGrpSpPr>
        <p:cNvPr id="1" name=""/>
        <p:cNvGrpSpPr/>
        <p:nvPr/>
      </p:nvGrpSpPr>
      <p:grpSpPr>
        <a:xfrm>
          <a:off x="0" y="0"/>
          <a:ext cx="0" cy="0"/>
          <a:chOff x="0" y="0"/>
          <a:chExt cx="0" cy="0"/>
        </a:xfrm>
      </p:grpSpPr>
      <p:pic>
        <p:nvPicPr>
          <p:cNvPr id="5" name="Grafik 4"/>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el 2"/>
          <p:cNvSpPr>
            <a:spLocks noGrp="1"/>
          </p:cNvSpPr>
          <p:nvPr>
            <p:ph type="ctrTitle"/>
            <p:custDataLst>
              <p:tags r:id="rId4"/>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Autofit/>
          </a:bodyPr>
          <a:lstStyle/>
          <a:p>
            <a:r>
              <a:rPr lang="de-DE" sz="6500" dirty="0" smtClean="0"/>
              <a:t>Bosch </a:t>
            </a:r>
            <a:r>
              <a:rPr lang="de-DE" sz="6500" dirty="0" err="1" smtClean="0"/>
              <a:t>Fiori</a:t>
            </a:r>
            <a:r>
              <a:rPr lang="de-DE" sz="6500" dirty="0" smtClean="0"/>
              <a:t> </a:t>
            </a:r>
            <a:r>
              <a:rPr lang="de-DE" sz="6500" dirty="0" err="1" smtClean="0"/>
              <a:t>Strategy</a:t>
            </a:r>
            <a:endParaRPr lang="de-DE" sz="6500" dirty="0"/>
          </a:p>
        </p:txBody>
      </p:sp>
    </p:spTree>
    <p:custDataLst>
      <p:tags r:id="rId1"/>
    </p:custDataLst>
    <p:extLst>
      <p:ext uri="{BB962C8B-B14F-4D97-AF65-F5344CB8AC3E}">
        <p14:creationId xmlns:p14="http://schemas.microsoft.com/office/powerpoint/2010/main" val="3945985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p:cNvPicPr>
            <a:picLocks/>
          </p:cNvPicPr>
          <p:nvPr>
            <p:custDataLst>
              <p:tags r:id="rId2"/>
            </p:custDataLst>
          </p:nvPr>
        </p:nvPicPr>
        <p:blipFill>
          <a:blip r:embed="rId85"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Grafik 8"/>
          <p:cNvPicPr>
            <a:picLocks/>
          </p:cNvPicPr>
          <p:nvPr>
            <p:custDataLst>
              <p:tags r:id="rId3"/>
            </p:custDataLst>
          </p:nvPr>
        </p:nvPicPr>
        <p:blipFill>
          <a:blip r:embed="rId86">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buFontTx/>
              <a:buNone/>
            </a:pPr>
            <a:r>
              <a:rPr lang="de-DE" sz="2800" dirty="0" smtClean="0"/>
              <a:t>Bosch </a:t>
            </a:r>
            <a:r>
              <a:rPr lang="de-DE" sz="2800" dirty="0" err="1" smtClean="0"/>
              <a:t>Fiori</a:t>
            </a:r>
            <a:r>
              <a:rPr lang="de-DE" sz="2800" dirty="0" smtClean="0"/>
              <a:t> </a:t>
            </a:r>
            <a:r>
              <a:rPr lang="de-DE" sz="2800" dirty="0" err="1" smtClean="0"/>
              <a:t>Strategy</a:t>
            </a:r>
            <a:endParaRPr lang="de-DE" sz="2800" dirty="0" smtClean="0"/>
          </a:p>
        </p:txBody>
      </p:sp>
      <p:sp>
        <p:nvSpPr>
          <p:cNvPr id="7" name="Rechteck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5" name="Rechteck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11</a:t>
            </a:r>
            <a:endParaRPr lang="de-DE" sz="1200">
              <a:solidFill>
                <a:srgbClr val="999FA6"/>
              </a:solidFill>
            </a:endParaRPr>
          </a:p>
        </p:txBody>
      </p:sp>
      <p:sp>
        <p:nvSpPr>
          <p:cNvPr id="4" name="Rechteck 3"/>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3" name="Textfeld 2"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smtClean="0">
                <a:solidFill>
                  <a:srgbClr val="3F136C"/>
                </a:solidFill>
              </a:rPr>
              <a:t>From</a:t>
            </a:r>
            <a:r>
              <a:rPr lang="de-DE" sz="2800" dirty="0" smtClean="0">
                <a:solidFill>
                  <a:srgbClr val="3F136C"/>
                </a:solidFill>
              </a:rPr>
              <a:t> SAP </a:t>
            </a:r>
            <a:r>
              <a:rPr lang="de-DE" sz="2800" dirty="0" err="1" smtClean="0">
                <a:solidFill>
                  <a:srgbClr val="3F136C"/>
                </a:solidFill>
              </a:rPr>
              <a:t>Gui</a:t>
            </a:r>
            <a:r>
              <a:rPr lang="de-DE" sz="2800" dirty="0" smtClean="0">
                <a:solidFill>
                  <a:srgbClr val="3F136C"/>
                </a:solidFill>
              </a:rPr>
              <a:t> </a:t>
            </a:r>
            <a:r>
              <a:rPr lang="de-DE" sz="2800" dirty="0" err="1" smtClean="0">
                <a:solidFill>
                  <a:srgbClr val="3F136C"/>
                </a:solidFill>
              </a:rPr>
              <a:t>to</a:t>
            </a:r>
            <a:r>
              <a:rPr lang="de-DE" sz="2800" dirty="0" smtClean="0">
                <a:solidFill>
                  <a:srgbClr val="3F136C"/>
                </a:solidFill>
              </a:rPr>
              <a:t> </a:t>
            </a:r>
            <a:r>
              <a:rPr lang="de-DE" sz="2800" dirty="0" err="1" smtClean="0">
                <a:solidFill>
                  <a:srgbClr val="3F136C"/>
                </a:solidFill>
              </a:rPr>
              <a:t>Fiori</a:t>
            </a:r>
            <a:endParaRPr lang="de-DE" sz="2800" dirty="0">
              <a:solidFill>
                <a:srgbClr val="3F136C"/>
              </a:solidFill>
            </a:endParaRPr>
          </a:p>
        </p:txBody>
      </p:sp>
      <p:pic>
        <p:nvPicPr>
          <p:cNvPr id="11" name="Grafik 10"/>
          <p:cNvPicPr>
            <a:picLocks noChangeAspect="1"/>
          </p:cNvPicPr>
          <p:nvPr>
            <p:custDataLst>
              <p:tags r:id="rId11"/>
            </p:custDataLst>
          </p:nvPr>
        </p:nvPicPr>
        <p:blipFill>
          <a:blip r:embed="rId87"/>
          <a:stretch>
            <a:fillRect/>
          </a:stretch>
        </p:blipFill>
        <p:spPr>
          <a:xfrm>
            <a:off x="509530" y="1664563"/>
            <a:ext cx="2447192" cy="2168629"/>
          </a:xfrm>
          <a:prstGeom prst="rect">
            <a:avLst/>
          </a:prstGeom>
        </p:spPr>
      </p:pic>
      <p:sp>
        <p:nvSpPr>
          <p:cNvPr id="12" name="Gleichschenkliges Dreieck 11"/>
          <p:cNvSpPr/>
          <p:nvPr>
            <p:custDataLst>
              <p:tags r:id="rId12"/>
            </p:custDataLst>
          </p:nvPr>
        </p:nvSpPr>
        <p:spPr>
          <a:xfrm rot="5400000">
            <a:off x="2303153" y="3233458"/>
            <a:ext cx="2894791" cy="371720"/>
          </a:xfrm>
          <a:prstGeom prst="triangle">
            <a:avLst/>
          </a:prstGeom>
          <a:solidFill>
            <a:srgbClr val="3F136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uppieren 12"/>
          <p:cNvGrpSpPr/>
          <p:nvPr/>
        </p:nvGrpSpPr>
        <p:grpSpPr>
          <a:xfrm>
            <a:off x="6043167" y="2646336"/>
            <a:ext cx="1884805" cy="1215171"/>
            <a:chOff x="3749039" y="1295400"/>
            <a:chExt cx="2812943" cy="1813560"/>
          </a:xfrm>
        </p:grpSpPr>
        <p:sp>
          <p:nvSpPr>
            <p:cNvPr id="14" name="Abgerundetes Rechteck 13"/>
            <p:cNvSpPr/>
            <p:nvPr>
              <p:custDataLst>
                <p:tags r:id="rId69"/>
              </p:custDataLst>
            </p:nvPr>
          </p:nvSpPr>
          <p:spPr>
            <a:xfrm>
              <a:off x="3749039" y="1295400"/>
              <a:ext cx="2812943" cy="1813560"/>
            </a:xfrm>
            <a:prstGeom prst="roundRect">
              <a:avLst>
                <a:gd name="adj" fmla="val 11065"/>
              </a:avLst>
            </a:prstGeom>
            <a:solidFill>
              <a:schemeClr val="tx1"/>
            </a:solidFill>
            <a:ln w="9525" cap="flat" cmpd="sng" algn="ctr">
              <a:solidFill>
                <a:srgbClr val="967CB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5" name="Grafik 14"/>
            <p:cNvPicPr>
              <a:picLocks noChangeAspect="1"/>
            </p:cNvPicPr>
            <p:nvPr>
              <p:custDataLst>
                <p:tags r:id="rId70"/>
              </p:custDataLst>
            </p:nvPr>
          </p:nvPicPr>
          <p:blipFill>
            <a:blip r:embed="rId88"/>
            <a:stretch>
              <a:fillRect/>
            </a:stretch>
          </p:blipFill>
          <p:spPr>
            <a:xfrm>
              <a:off x="3909407" y="1424940"/>
              <a:ext cx="2513164" cy="1547877"/>
            </a:xfrm>
            <a:prstGeom prst="rect">
              <a:avLst/>
            </a:prstGeom>
            <a:ln>
              <a:solidFill>
                <a:srgbClr val="967CB1"/>
              </a:solidFill>
            </a:ln>
          </p:spPr>
        </p:pic>
        <p:sp>
          <p:nvSpPr>
            <p:cNvPr id="16" name="Rechteck 15"/>
            <p:cNvSpPr/>
            <p:nvPr>
              <p:custDataLst>
                <p:tags r:id="rId71"/>
              </p:custDataLst>
            </p:nvPr>
          </p:nvSpPr>
          <p:spPr>
            <a:xfrm>
              <a:off x="4008283" y="1806933"/>
              <a:ext cx="755115" cy="323533"/>
            </a:xfrm>
            <a:prstGeom prst="rect">
              <a:avLst/>
            </a:prstGeom>
            <a:solidFill>
              <a:srgbClr val="67B41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7" name="Rechteck 16"/>
            <p:cNvSpPr/>
            <p:nvPr>
              <p:custDataLst>
                <p:tags r:id="rId72"/>
              </p:custDataLst>
            </p:nvPr>
          </p:nvSpPr>
          <p:spPr>
            <a:xfrm>
              <a:off x="4008284" y="2363607"/>
              <a:ext cx="348971" cy="323533"/>
            </a:xfrm>
            <a:prstGeom prst="rect">
              <a:avLst/>
            </a:prstGeom>
            <a:solidFill>
              <a:srgbClr val="3F136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8" name="Rechteck 17"/>
            <p:cNvSpPr/>
            <p:nvPr>
              <p:custDataLst>
                <p:tags r:id="rId73"/>
              </p:custDataLst>
            </p:nvPr>
          </p:nvSpPr>
          <p:spPr>
            <a:xfrm>
              <a:off x="4414428" y="2357920"/>
              <a:ext cx="348971" cy="323533"/>
            </a:xfrm>
            <a:prstGeom prst="rect">
              <a:avLst/>
            </a:prstGeom>
            <a:solidFill>
              <a:srgbClr val="3F136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9" name="Rechteck 18"/>
            <p:cNvSpPr/>
            <p:nvPr>
              <p:custDataLst>
                <p:tags r:id="rId74"/>
              </p:custDataLst>
            </p:nvPr>
          </p:nvSpPr>
          <p:spPr>
            <a:xfrm>
              <a:off x="4822666" y="2358474"/>
              <a:ext cx="348971" cy="32353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0" name="Rechteck 19"/>
            <p:cNvSpPr/>
            <p:nvPr>
              <p:custDataLst>
                <p:tags r:id="rId75"/>
              </p:custDataLst>
            </p:nvPr>
          </p:nvSpPr>
          <p:spPr>
            <a:xfrm>
              <a:off x="5225766" y="2358368"/>
              <a:ext cx="348971" cy="32353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1" name="Rechteck 20"/>
            <p:cNvSpPr/>
            <p:nvPr>
              <p:custDataLst>
                <p:tags r:id="rId76"/>
              </p:custDataLst>
            </p:nvPr>
          </p:nvSpPr>
          <p:spPr>
            <a:xfrm>
              <a:off x="5632165" y="2358315"/>
              <a:ext cx="348971" cy="323533"/>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Rechteck 21"/>
            <p:cNvSpPr/>
            <p:nvPr>
              <p:custDataLst>
                <p:tags r:id="rId77"/>
              </p:custDataLst>
            </p:nvPr>
          </p:nvSpPr>
          <p:spPr>
            <a:xfrm>
              <a:off x="4008284" y="2869805"/>
              <a:ext cx="348971" cy="103806"/>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3" name="Rechteck 22"/>
            <p:cNvSpPr/>
            <p:nvPr>
              <p:custDataLst>
                <p:tags r:id="rId78"/>
              </p:custDataLst>
            </p:nvPr>
          </p:nvSpPr>
          <p:spPr>
            <a:xfrm>
              <a:off x="4414428" y="2868563"/>
              <a:ext cx="348971" cy="103806"/>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4" name="Rechteck 23"/>
            <p:cNvSpPr/>
            <p:nvPr>
              <p:custDataLst>
                <p:tags r:id="rId79"/>
              </p:custDataLst>
            </p:nvPr>
          </p:nvSpPr>
          <p:spPr>
            <a:xfrm>
              <a:off x="4822666" y="2869117"/>
              <a:ext cx="348971" cy="103806"/>
            </a:xfrm>
            <a:prstGeom prst="rect">
              <a:avLst/>
            </a:prstGeom>
            <a:solidFill>
              <a:srgbClr val="0A513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5" name="Rechteck 24"/>
            <p:cNvSpPr/>
            <p:nvPr>
              <p:custDataLst>
                <p:tags r:id="rId80"/>
              </p:custDataLst>
            </p:nvPr>
          </p:nvSpPr>
          <p:spPr>
            <a:xfrm>
              <a:off x="5225766" y="2869011"/>
              <a:ext cx="348971" cy="103806"/>
            </a:xfrm>
            <a:prstGeom prst="rect">
              <a:avLst/>
            </a:prstGeom>
            <a:solidFill>
              <a:srgbClr val="0A513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6" name="Rechteck 25"/>
            <p:cNvSpPr/>
            <p:nvPr>
              <p:custDataLst>
                <p:tags r:id="rId81"/>
              </p:custDataLst>
            </p:nvPr>
          </p:nvSpPr>
          <p:spPr>
            <a:xfrm>
              <a:off x="5632165" y="2868958"/>
              <a:ext cx="348971" cy="10380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27" name="Gruppieren 26"/>
            <p:cNvGrpSpPr/>
            <p:nvPr/>
          </p:nvGrpSpPr>
          <p:grpSpPr>
            <a:xfrm>
              <a:off x="4306763" y="1893290"/>
              <a:ext cx="158153" cy="158153"/>
              <a:chOff x="6858000" y="2504440"/>
              <a:chExt cx="227964" cy="227964"/>
            </a:xfrm>
          </p:grpSpPr>
          <p:sp>
            <p:nvSpPr>
              <p:cNvPr id="28" name="Ellipse 27"/>
              <p:cNvSpPr/>
              <p:nvPr>
                <p:custDataLst>
                  <p:tags r:id="rId82"/>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p:cNvSpPr/>
              <p:nvPr>
                <p:custDataLst>
                  <p:tags r:id="rId83"/>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pic>
        <p:nvPicPr>
          <p:cNvPr id="30" name="Grafik 29"/>
          <p:cNvPicPr>
            <a:picLocks noChangeAspect="1"/>
          </p:cNvPicPr>
          <p:nvPr>
            <p:custDataLst>
              <p:tags r:id="rId13"/>
            </p:custDataLst>
          </p:nvPr>
        </p:nvPicPr>
        <p:blipFill>
          <a:blip r:embed="rId89" cstate="print">
            <a:extLst>
              <a:ext uri="{28A0092B-C50C-407E-A947-70E740481C1C}">
                <a14:useLocalDpi xmlns:a14="http://schemas.microsoft.com/office/drawing/2010/main" val="0"/>
              </a:ext>
            </a:extLst>
          </a:blip>
          <a:stretch>
            <a:fillRect/>
          </a:stretch>
        </p:blipFill>
        <p:spPr>
          <a:xfrm>
            <a:off x="4850418" y="1513353"/>
            <a:ext cx="1111267" cy="766709"/>
          </a:xfrm>
          <a:prstGeom prst="rect">
            <a:avLst/>
          </a:prstGeom>
          <a:ln>
            <a:noFill/>
          </a:ln>
          <a:effectLst>
            <a:glow>
              <a:schemeClr val="bg1"/>
            </a:glow>
          </a:effectLst>
        </p:spPr>
      </p:pic>
      <p:pic>
        <p:nvPicPr>
          <p:cNvPr id="31" name="Grafik 30"/>
          <p:cNvPicPr>
            <a:picLocks noChangeAspect="1"/>
          </p:cNvPicPr>
          <p:nvPr>
            <p:custDataLst>
              <p:tags r:id="rId14"/>
            </p:custDataLst>
          </p:nvPr>
        </p:nvPicPr>
        <p:blipFill>
          <a:blip r:embed="rId90" cstate="print">
            <a:extLst>
              <a:ext uri="{28A0092B-C50C-407E-A947-70E740481C1C}">
                <a14:useLocalDpi xmlns:a14="http://schemas.microsoft.com/office/drawing/2010/main" val="0"/>
              </a:ext>
            </a:extLst>
          </a:blip>
          <a:stretch>
            <a:fillRect/>
          </a:stretch>
        </p:blipFill>
        <p:spPr>
          <a:xfrm>
            <a:off x="6784188" y="1507417"/>
            <a:ext cx="751290" cy="781342"/>
          </a:xfrm>
          <a:prstGeom prst="rect">
            <a:avLst/>
          </a:prstGeom>
        </p:spPr>
      </p:pic>
      <p:sp>
        <p:nvSpPr>
          <p:cNvPr id="32" name="Gleichschenkliges Dreieck 31"/>
          <p:cNvSpPr/>
          <p:nvPr>
            <p:custDataLst>
              <p:tags r:id="rId15"/>
            </p:custDataLst>
          </p:nvPr>
        </p:nvSpPr>
        <p:spPr>
          <a:xfrm rot="10800000">
            <a:off x="4621816" y="2311272"/>
            <a:ext cx="4619605" cy="229293"/>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33" name="Gruppieren 32"/>
          <p:cNvGrpSpPr/>
          <p:nvPr/>
        </p:nvGrpSpPr>
        <p:grpSpPr>
          <a:xfrm>
            <a:off x="5564648" y="4330092"/>
            <a:ext cx="847758" cy="847758"/>
            <a:chOff x="4710732" y="4369616"/>
            <a:chExt cx="926296" cy="926296"/>
          </a:xfrm>
        </p:grpSpPr>
        <p:sp>
          <p:nvSpPr>
            <p:cNvPr id="34" name="Ellipse 33"/>
            <p:cNvSpPr/>
            <p:nvPr>
              <p:custDataLst>
                <p:tags r:id="rId60"/>
              </p:custDataLst>
            </p:nvPr>
          </p:nvSpPr>
          <p:spPr>
            <a:xfrm>
              <a:off x="4710732" y="4369616"/>
              <a:ext cx="926296" cy="926296"/>
            </a:xfrm>
            <a:prstGeom prst="ellipse">
              <a:avLst/>
            </a:prstGeom>
            <a:solidFill>
              <a:srgbClr val="967CB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hteck 34"/>
            <p:cNvSpPr/>
            <p:nvPr>
              <p:custDataLst>
                <p:tags r:id="rId61"/>
              </p:custDataLst>
            </p:nvPr>
          </p:nvSpPr>
          <p:spPr>
            <a:xfrm>
              <a:off x="4870645" y="4542247"/>
              <a:ext cx="169960" cy="157571"/>
            </a:xfrm>
            <a:prstGeom prst="rect">
              <a:avLst/>
            </a:prstGeom>
            <a:solidFill>
              <a:srgbClr val="3F136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6" name="Rechteck 35"/>
            <p:cNvSpPr/>
            <p:nvPr>
              <p:custDataLst>
                <p:tags r:id="rId62"/>
              </p:custDataLst>
            </p:nvPr>
          </p:nvSpPr>
          <p:spPr>
            <a:xfrm>
              <a:off x="5099415" y="4543494"/>
              <a:ext cx="169960" cy="157571"/>
            </a:xfrm>
            <a:prstGeom prst="rect">
              <a:avLst/>
            </a:prstGeom>
            <a:solidFill>
              <a:srgbClr val="3F136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7" name="Rechteck 36"/>
            <p:cNvSpPr/>
            <p:nvPr>
              <p:custDataLst>
                <p:tags r:id="rId63"/>
              </p:custDataLst>
            </p:nvPr>
          </p:nvSpPr>
          <p:spPr>
            <a:xfrm>
              <a:off x="4874736" y="4746507"/>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8" name="Rechteck 37"/>
            <p:cNvSpPr/>
            <p:nvPr>
              <p:custDataLst>
                <p:tags r:id="rId64"/>
              </p:custDataLst>
            </p:nvPr>
          </p:nvSpPr>
          <p:spPr>
            <a:xfrm>
              <a:off x="5102260" y="4749000"/>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9" name="Rechteck 38"/>
            <p:cNvSpPr/>
            <p:nvPr>
              <p:custDataLst>
                <p:tags r:id="rId65"/>
              </p:custDataLst>
            </p:nvPr>
          </p:nvSpPr>
          <p:spPr>
            <a:xfrm>
              <a:off x="5332756" y="4749000"/>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0" name="Rechteck 39"/>
            <p:cNvSpPr/>
            <p:nvPr>
              <p:custDataLst>
                <p:tags r:id="rId66"/>
              </p:custDataLst>
            </p:nvPr>
          </p:nvSpPr>
          <p:spPr>
            <a:xfrm>
              <a:off x="4873338" y="4958876"/>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1" name="Rechteck 40"/>
            <p:cNvSpPr/>
            <p:nvPr>
              <p:custDataLst>
                <p:tags r:id="rId67"/>
              </p:custDataLst>
            </p:nvPr>
          </p:nvSpPr>
          <p:spPr>
            <a:xfrm>
              <a:off x="5100863" y="4961369"/>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2" name="Rechteck 41"/>
            <p:cNvSpPr/>
            <p:nvPr>
              <p:custDataLst>
                <p:tags r:id="rId68"/>
              </p:custDataLst>
            </p:nvPr>
          </p:nvSpPr>
          <p:spPr>
            <a:xfrm>
              <a:off x="5331359" y="4961369"/>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grpSp>
        <p:nvGrpSpPr>
          <p:cNvPr id="43" name="Gruppieren 42"/>
          <p:cNvGrpSpPr/>
          <p:nvPr/>
        </p:nvGrpSpPr>
        <p:grpSpPr>
          <a:xfrm>
            <a:off x="7846500" y="4337498"/>
            <a:ext cx="847758" cy="847758"/>
            <a:chOff x="5946857" y="4361166"/>
            <a:chExt cx="926296" cy="926296"/>
          </a:xfrm>
        </p:grpSpPr>
        <p:sp>
          <p:nvSpPr>
            <p:cNvPr id="44" name="Ellipse 43"/>
            <p:cNvSpPr/>
            <p:nvPr>
              <p:custDataLst>
                <p:tags r:id="rId53"/>
              </p:custDataLst>
            </p:nvPr>
          </p:nvSpPr>
          <p:spPr>
            <a:xfrm>
              <a:off x="5946857" y="4361166"/>
              <a:ext cx="926296" cy="926296"/>
            </a:xfrm>
            <a:prstGeom prst="ellipse">
              <a:avLst/>
            </a:prstGeom>
            <a:solidFill>
              <a:srgbClr val="6FC9C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hteck 44"/>
            <p:cNvSpPr/>
            <p:nvPr>
              <p:custDataLst>
                <p:tags r:id="rId54"/>
              </p:custDataLst>
            </p:nvPr>
          </p:nvSpPr>
          <p:spPr>
            <a:xfrm>
              <a:off x="6347079" y="4531875"/>
              <a:ext cx="169960" cy="157571"/>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6" name="Rechteck 45"/>
            <p:cNvSpPr/>
            <p:nvPr>
              <p:custDataLst>
                <p:tags r:id="rId55"/>
              </p:custDataLst>
            </p:nvPr>
          </p:nvSpPr>
          <p:spPr>
            <a:xfrm>
              <a:off x="6115344" y="4753562"/>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7" name="Rechteck 46"/>
            <p:cNvSpPr/>
            <p:nvPr>
              <p:custDataLst>
                <p:tags r:id="rId56"/>
              </p:custDataLst>
            </p:nvPr>
          </p:nvSpPr>
          <p:spPr>
            <a:xfrm>
              <a:off x="6349924" y="4749000"/>
              <a:ext cx="169960" cy="157571"/>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8" name="Rechteck 47"/>
            <p:cNvSpPr/>
            <p:nvPr>
              <p:custDataLst>
                <p:tags r:id="rId57"/>
              </p:custDataLst>
            </p:nvPr>
          </p:nvSpPr>
          <p:spPr>
            <a:xfrm>
              <a:off x="6580420" y="4749000"/>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9" name="Rechteck 48"/>
            <p:cNvSpPr/>
            <p:nvPr>
              <p:custDataLst>
                <p:tags r:id="rId58"/>
              </p:custDataLst>
            </p:nvPr>
          </p:nvSpPr>
          <p:spPr>
            <a:xfrm>
              <a:off x="6119756" y="4960121"/>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0" name="Rechteck 49"/>
            <p:cNvSpPr/>
            <p:nvPr>
              <p:custDataLst>
                <p:tags r:id="rId59"/>
              </p:custDataLst>
            </p:nvPr>
          </p:nvSpPr>
          <p:spPr>
            <a:xfrm>
              <a:off x="6348526" y="4961369"/>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grpSp>
        <p:nvGrpSpPr>
          <p:cNvPr id="51" name="Gruppieren 50"/>
          <p:cNvGrpSpPr/>
          <p:nvPr/>
        </p:nvGrpSpPr>
        <p:grpSpPr>
          <a:xfrm>
            <a:off x="6727909" y="4326563"/>
            <a:ext cx="847758" cy="847758"/>
            <a:chOff x="7114470" y="4357750"/>
            <a:chExt cx="926296" cy="926296"/>
          </a:xfrm>
        </p:grpSpPr>
        <p:sp>
          <p:nvSpPr>
            <p:cNvPr id="52" name="Ellipse 51"/>
            <p:cNvSpPr/>
            <p:nvPr>
              <p:custDataLst>
                <p:tags r:id="rId45"/>
              </p:custDataLst>
            </p:nvPr>
          </p:nvSpPr>
          <p:spPr>
            <a:xfrm>
              <a:off x="7114470" y="4357750"/>
              <a:ext cx="926296" cy="926296"/>
            </a:xfrm>
            <a:prstGeom prst="ellipse">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hteck 52"/>
            <p:cNvSpPr/>
            <p:nvPr>
              <p:custDataLst>
                <p:tags r:id="rId46"/>
              </p:custDataLst>
            </p:nvPr>
          </p:nvSpPr>
          <p:spPr>
            <a:xfrm>
              <a:off x="7251649" y="4539912"/>
              <a:ext cx="169960" cy="157571"/>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4" name="Rechteck 53"/>
            <p:cNvSpPr/>
            <p:nvPr>
              <p:custDataLst>
                <p:tags r:id="rId47"/>
              </p:custDataLst>
            </p:nvPr>
          </p:nvSpPr>
          <p:spPr>
            <a:xfrm>
              <a:off x="7480419" y="4535351"/>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5" name="Rechteck 54"/>
            <p:cNvSpPr/>
            <p:nvPr>
              <p:custDataLst>
                <p:tags r:id="rId48"/>
              </p:custDataLst>
            </p:nvPr>
          </p:nvSpPr>
          <p:spPr>
            <a:xfrm>
              <a:off x="7254494" y="4757037"/>
              <a:ext cx="169960" cy="157571"/>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6" name="Rechteck 55"/>
            <p:cNvSpPr/>
            <p:nvPr>
              <p:custDataLst>
                <p:tags r:id="rId49"/>
              </p:custDataLst>
            </p:nvPr>
          </p:nvSpPr>
          <p:spPr>
            <a:xfrm>
              <a:off x="7483264"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7" name="Rechteck 56"/>
            <p:cNvSpPr/>
            <p:nvPr>
              <p:custDataLst>
                <p:tags r:id="rId50"/>
              </p:custDataLst>
            </p:nvPr>
          </p:nvSpPr>
          <p:spPr>
            <a:xfrm>
              <a:off x="7713760"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8" name="Rechteck 57"/>
            <p:cNvSpPr/>
            <p:nvPr>
              <p:custDataLst>
                <p:tags r:id="rId51"/>
              </p:custDataLst>
            </p:nvPr>
          </p:nvSpPr>
          <p:spPr>
            <a:xfrm>
              <a:off x="7488922" y="4964844"/>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9" name="Rechteck 58"/>
            <p:cNvSpPr/>
            <p:nvPr>
              <p:custDataLst>
                <p:tags r:id="rId52"/>
              </p:custDataLst>
            </p:nvPr>
          </p:nvSpPr>
          <p:spPr>
            <a:xfrm>
              <a:off x="7719418" y="4964844"/>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grpSp>
        <p:nvGrpSpPr>
          <p:cNvPr id="60" name="Gruppieren 59"/>
          <p:cNvGrpSpPr/>
          <p:nvPr/>
        </p:nvGrpSpPr>
        <p:grpSpPr>
          <a:xfrm>
            <a:off x="4395484" y="4326147"/>
            <a:ext cx="847758" cy="847758"/>
            <a:chOff x="8243065" y="4341263"/>
            <a:chExt cx="926296" cy="926296"/>
          </a:xfrm>
        </p:grpSpPr>
        <p:sp>
          <p:nvSpPr>
            <p:cNvPr id="61" name="Ellipse 60"/>
            <p:cNvSpPr/>
            <p:nvPr>
              <p:custDataLst>
                <p:tags r:id="rId37"/>
              </p:custDataLst>
            </p:nvPr>
          </p:nvSpPr>
          <p:spPr>
            <a:xfrm>
              <a:off x="8243065" y="4341263"/>
              <a:ext cx="926296" cy="926296"/>
            </a:xfrm>
            <a:prstGeom prst="ellipse">
              <a:avLst/>
            </a:prstGeom>
            <a:solidFill>
              <a:srgbClr val="D067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61"/>
            <p:cNvSpPr/>
            <p:nvPr>
              <p:custDataLst>
                <p:tags r:id="rId38"/>
              </p:custDataLst>
            </p:nvPr>
          </p:nvSpPr>
          <p:spPr>
            <a:xfrm>
              <a:off x="8416466" y="4534103"/>
              <a:ext cx="169960" cy="157571"/>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3" name="Rechteck 62"/>
            <p:cNvSpPr/>
            <p:nvPr>
              <p:custDataLst>
                <p:tags r:id="rId39"/>
              </p:custDataLst>
            </p:nvPr>
          </p:nvSpPr>
          <p:spPr>
            <a:xfrm>
              <a:off x="8651046" y="4535350"/>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4" name="Rechteck 63"/>
            <p:cNvSpPr/>
            <p:nvPr>
              <p:custDataLst>
                <p:tags r:id="rId40"/>
              </p:custDataLst>
            </p:nvPr>
          </p:nvSpPr>
          <p:spPr>
            <a:xfrm>
              <a:off x="8419311" y="4751228"/>
              <a:ext cx="169960" cy="157571"/>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5" name="Rechteck 64"/>
            <p:cNvSpPr/>
            <p:nvPr>
              <p:custDataLst>
                <p:tags r:id="rId41"/>
              </p:custDataLst>
            </p:nvPr>
          </p:nvSpPr>
          <p:spPr>
            <a:xfrm>
              <a:off x="8653891"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6" name="Rechteck 65"/>
            <p:cNvSpPr/>
            <p:nvPr>
              <p:custDataLst>
                <p:tags r:id="rId42"/>
              </p:custDataLst>
            </p:nvPr>
          </p:nvSpPr>
          <p:spPr>
            <a:xfrm>
              <a:off x="8884387"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7" name="Rechteck 66"/>
            <p:cNvSpPr/>
            <p:nvPr>
              <p:custDataLst>
                <p:tags r:id="rId43"/>
              </p:custDataLst>
            </p:nvPr>
          </p:nvSpPr>
          <p:spPr>
            <a:xfrm>
              <a:off x="8424969" y="4963596"/>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8" name="Rechteck 67"/>
            <p:cNvSpPr/>
            <p:nvPr>
              <p:custDataLst>
                <p:tags r:id="rId44"/>
              </p:custDataLst>
            </p:nvPr>
          </p:nvSpPr>
          <p:spPr>
            <a:xfrm>
              <a:off x="8653739" y="4964844"/>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grpSp>
        <p:nvGrpSpPr>
          <p:cNvPr id="69" name="Gruppieren 68"/>
          <p:cNvGrpSpPr/>
          <p:nvPr/>
        </p:nvGrpSpPr>
        <p:grpSpPr>
          <a:xfrm>
            <a:off x="8969990" y="4316015"/>
            <a:ext cx="1161152" cy="890725"/>
            <a:chOff x="9321207" y="4341264"/>
            <a:chExt cx="1268723" cy="973244"/>
          </a:xfrm>
        </p:grpSpPr>
        <p:sp>
          <p:nvSpPr>
            <p:cNvPr id="70" name="Wolke 69"/>
            <p:cNvSpPr/>
            <p:nvPr>
              <p:custDataLst>
                <p:tags r:id="rId30"/>
              </p:custDataLst>
            </p:nvPr>
          </p:nvSpPr>
          <p:spPr>
            <a:xfrm>
              <a:off x="9321207" y="4341264"/>
              <a:ext cx="1268723" cy="973244"/>
            </a:xfrm>
            <a:prstGeom prst="cloud">
              <a:avLst/>
            </a:prstGeom>
            <a:solidFill>
              <a:srgbClr val="6EA29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hteck 70"/>
            <p:cNvSpPr/>
            <p:nvPr>
              <p:custDataLst>
                <p:tags r:id="rId31"/>
              </p:custDataLst>
            </p:nvPr>
          </p:nvSpPr>
          <p:spPr>
            <a:xfrm>
              <a:off x="9617785" y="4539912"/>
              <a:ext cx="169960" cy="157571"/>
            </a:xfrm>
            <a:prstGeom prst="rect">
              <a:avLst/>
            </a:prstGeom>
            <a:solidFill>
              <a:srgbClr val="0A513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2" name="Rechteck 71"/>
            <p:cNvSpPr/>
            <p:nvPr>
              <p:custDataLst>
                <p:tags r:id="rId32"/>
              </p:custDataLst>
            </p:nvPr>
          </p:nvSpPr>
          <p:spPr>
            <a:xfrm>
              <a:off x="9858174" y="4535350"/>
              <a:ext cx="169960" cy="157571"/>
            </a:xfrm>
            <a:prstGeom prst="rect">
              <a:avLst/>
            </a:prstGeom>
            <a:solidFill>
              <a:srgbClr val="0A513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3" name="Rechteck 72"/>
            <p:cNvSpPr/>
            <p:nvPr>
              <p:custDataLst>
                <p:tags r:id="rId33"/>
              </p:custDataLst>
            </p:nvPr>
          </p:nvSpPr>
          <p:spPr>
            <a:xfrm>
              <a:off x="9620630" y="4757037"/>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4" name="Rechteck 73"/>
            <p:cNvSpPr/>
            <p:nvPr>
              <p:custDataLst>
                <p:tags r:id="rId34"/>
              </p:custDataLst>
            </p:nvPr>
          </p:nvSpPr>
          <p:spPr>
            <a:xfrm>
              <a:off x="9861019"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5" name="Rechteck 74"/>
            <p:cNvSpPr/>
            <p:nvPr>
              <p:custDataLst>
                <p:tags r:id="rId35"/>
              </p:custDataLst>
            </p:nvPr>
          </p:nvSpPr>
          <p:spPr>
            <a:xfrm>
              <a:off x="10091515"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6" name="Rechteck 75"/>
            <p:cNvSpPr/>
            <p:nvPr>
              <p:custDataLst>
                <p:tags r:id="rId36"/>
              </p:custDataLst>
            </p:nvPr>
          </p:nvSpPr>
          <p:spPr>
            <a:xfrm>
              <a:off x="9860868" y="495903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77" name="Textfeld 76"/>
          <p:cNvSpPr txBox="1"/>
          <p:nvPr>
            <p:custDataLst>
              <p:tags r:id="rId16"/>
            </p:custDataLst>
          </p:nvPr>
        </p:nvSpPr>
        <p:spPr>
          <a:xfrm>
            <a:off x="4293355" y="5140236"/>
            <a:ext cx="1106586" cy="295718"/>
          </a:xfrm>
          <a:prstGeom prst="rect">
            <a:avLst/>
          </a:prstGeom>
          <a:noFill/>
        </p:spPr>
        <p:txBody>
          <a:bodyPr wrap="none" lIns="0" tIns="0" rIns="0" bIns="0" rtlCol="0">
            <a:noAutofit/>
          </a:bodyPr>
          <a:lstStyle/>
          <a:p>
            <a:pPr marL="252000" indent="-252000" algn="ctr">
              <a:lnSpc>
                <a:spcPts val="2300"/>
              </a:lnSpc>
              <a:spcBef>
                <a:spcPts val="500"/>
              </a:spcBef>
              <a:buFontTx/>
              <a:buNone/>
            </a:pPr>
            <a:r>
              <a:rPr lang="en-US" sz="1000" dirty="0" smtClean="0"/>
              <a:t>Finance</a:t>
            </a:r>
          </a:p>
        </p:txBody>
      </p:sp>
      <p:sp>
        <p:nvSpPr>
          <p:cNvPr id="78" name="Textfeld 77"/>
          <p:cNvSpPr txBox="1"/>
          <p:nvPr>
            <p:custDataLst>
              <p:tags r:id="rId17"/>
            </p:custDataLst>
          </p:nvPr>
        </p:nvSpPr>
        <p:spPr>
          <a:xfrm>
            <a:off x="6636595" y="5139028"/>
            <a:ext cx="1106586" cy="295718"/>
          </a:xfrm>
          <a:prstGeom prst="rect">
            <a:avLst/>
          </a:prstGeom>
          <a:noFill/>
        </p:spPr>
        <p:txBody>
          <a:bodyPr wrap="none" lIns="0" tIns="0" rIns="0" bIns="0" rtlCol="0">
            <a:noAutofit/>
          </a:bodyPr>
          <a:lstStyle/>
          <a:p>
            <a:pPr marL="252000" indent="-252000" algn="ctr">
              <a:lnSpc>
                <a:spcPts val="2300"/>
              </a:lnSpc>
              <a:spcBef>
                <a:spcPts val="500"/>
              </a:spcBef>
              <a:buFontTx/>
              <a:buNone/>
            </a:pPr>
            <a:r>
              <a:rPr lang="en-US" sz="1000" dirty="0" smtClean="0"/>
              <a:t>Procurement</a:t>
            </a:r>
          </a:p>
        </p:txBody>
      </p:sp>
      <p:sp>
        <p:nvSpPr>
          <p:cNvPr id="79" name="Textfeld 78"/>
          <p:cNvSpPr txBox="1"/>
          <p:nvPr>
            <p:custDataLst>
              <p:tags r:id="rId18"/>
            </p:custDataLst>
          </p:nvPr>
        </p:nvSpPr>
        <p:spPr>
          <a:xfrm>
            <a:off x="7717086" y="5140587"/>
            <a:ext cx="1106586" cy="295718"/>
          </a:xfrm>
          <a:prstGeom prst="rect">
            <a:avLst/>
          </a:prstGeom>
          <a:noFill/>
        </p:spPr>
        <p:txBody>
          <a:bodyPr wrap="none" lIns="0" tIns="0" rIns="0" bIns="0" rtlCol="0">
            <a:noAutofit/>
          </a:bodyPr>
          <a:lstStyle/>
          <a:p>
            <a:pPr marL="252000" indent="-252000" algn="ctr">
              <a:lnSpc>
                <a:spcPts val="2300"/>
              </a:lnSpc>
              <a:spcBef>
                <a:spcPts val="500"/>
              </a:spcBef>
              <a:buFontTx/>
              <a:buNone/>
            </a:pPr>
            <a:r>
              <a:rPr lang="en-US" sz="1000" dirty="0" smtClean="0"/>
              <a:t>Non-SAP</a:t>
            </a:r>
          </a:p>
        </p:txBody>
      </p:sp>
      <p:sp>
        <p:nvSpPr>
          <p:cNvPr id="80" name="Textfeld 79"/>
          <p:cNvSpPr txBox="1"/>
          <p:nvPr>
            <p:custDataLst>
              <p:tags r:id="rId19"/>
            </p:custDataLst>
          </p:nvPr>
        </p:nvSpPr>
        <p:spPr>
          <a:xfrm>
            <a:off x="8999888" y="5140236"/>
            <a:ext cx="1106586" cy="295718"/>
          </a:xfrm>
          <a:prstGeom prst="rect">
            <a:avLst/>
          </a:prstGeom>
          <a:noFill/>
        </p:spPr>
        <p:txBody>
          <a:bodyPr wrap="none" lIns="0" tIns="0" rIns="0" bIns="0" rtlCol="0">
            <a:noAutofit/>
          </a:bodyPr>
          <a:lstStyle/>
          <a:p>
            <a:pPr marL="252000" indent="-252000" algn="ctr">
              <a:lnSpc>
                <a:spcPts val="2300"/>
              </a:lnSpc>
              <a:spcBef>
                <a:spcPts val="500"/>
              </a:spcBef>
              <a:buFontTx/>
              <a:buNone/>
            </a:pPr>
            <a:r>
              <a:rPr lang="en-US" sz="1000" dirty="0" smtClean="0"/>
              <a:t>Cloud</a:t>
            </a:r>
          </a:p>
        </p:txBody>
      </p:sp>
      <p:sp>
        <p:nvSpPr>
          <p:cNvPr id="81" name="Textfeld 80"/>
          <p:cNvSpPr txBox="1"/>
          <p:nvPr>
            <p:custDataLst>
              <p:tags r:id="rId20"/>
            </p:custDataLst>
          </p:nvPr>
        </p:nvSpPr>
        <p:spPr>
          <a:xfrm>
            <a:off x="349160" y="1186228"/>
            <a:ext cx="2925808" cy="275023"/>
          </a:xfrm>
          <a:prstGeom prst="rect">
            <a:avLst/>
          </a:prstGeom>
          <a:noFill/>
        </p:spPr>
        <p:txBody>
          <a:bodyPr wrap="none" lIns="0" tIns="0" rIns="0" bIns="0" rtlCol="0">
            <a:noAutofit/>
          </a:bodyPr>
          <a:lstStyle/>
          <a:p>
            <a:pPr marL="252000" indent="-252000" algn="ctr">
              <a:lnSpc>
                <a:spcPts val="2300"/>
              </a:lnSpc>
              <a:spcBef>
                <a:spcPts val="500"/>
              </a:spcBef>
              <a:buFontTx/>
              <a:buNone/>
            </a:pPr>
            <a:r>
              <a:rPr lang="en-US" sz="1400" b="1" dirty="0" smtClean="0"/>
              <a:t>SAP Logon Pad / SAP GUI</a:t>
            </a:r>
          </a:p>
        </p:txBody>
      </p:sp>
      <p:sp>
        <p:nvSpPr>
          <p:cNvPr id="82" name="Textfeld 81"/>
          <p:cNvSpPr txBox="1"/>
          <p:nvPr>
            <p:custDataLst>
              <p:tags r:id="rId21"/>
            </p:custDataLst>
          </p:nvPr>
        </p:nvSpPr>
        <p:spPr>
          <a:xfrm>
            <a:off x="6349466" y="1180483"/>
            <a:ext cx="1718516" cy="282381"/>
          </a:xfrm>
          <a:prstGeom prst="rect">
            <a:avLst/>
          </a:prstGeom>
          <a:noFill/>
        </p:spPr>
        <p:txBody>
          <a:bodyPr wrap="none" lIns="0" tIns="0" rIns="0" bIns="0" rtlCol="0">
            <a:noAutofit/>
          </a:bodyPr>
          <a:lstStyle/>
          <a:p>
            <a:pPr marL="252000" indent="-252000" algn="ctr">
              <a:lnSpc>
                <a:spcPts val="2300"/>
              </a:lnSpc>
              <a:spcBef>
                <a:spcPts val="500"/>
              </a:spcBef>
            </a:pPr>
            <a:r>
              <a:rPr lang="en-US" sz="1600" b="1" dirty="0" smtClean="0">
                <a:solidFill>
                  <a:srgbClr val="3F136C"/>
                </a:solidFill>
              </a:rPr>
              <a:t>Launchpad</a:t>
            </a:r>
          </a:p>
        </p:txBody>
      </p:sp>
      <p:pic>
        <p:nvPicPr>
          <p:cNvPr id="83" name="Grafik 82"/>
          <p:cNvPicPr>
            <a:picLocks noChangeAspect="1"/>
          </p:cNvPicPr>
          <p:nvPr>
            <p:custDataLst>
              <p:tags r:id="rId22"/>
            </p:custDataLst>
          </p:nvPr>
        </p:nvPicPr>
        <p:blipFill>
          <a:blip r:embed="rId91">
            <a:extLst>
              <a:ext uri="{28A0092B-C50C-407E-A947-70E740481C1C}">
                <a14:useLocalDpi xmlns:a14="http://schemas.microsoft.com/office/drawing/2010/main" val="0"/>
              </a:ext>
            </a:extLst>
          </a:blip>
          <a:stretch>
            <a:fillRect/>
          </a:stretch>
        </p:blipFill>
        <p:spPr>
          <a:xfrm>
            <a:off x="8637447" y="1223603"/>
            <a:ext cx="626505" cy="1085941"/>
          </a:xfrm>
          <a:prstGeom prst="rect">
            <a:avLst/>
          </a:prstGeom>
        </p:spPr>
      </p:pic>
      <p:pic>
        <p:nvPicPr>
          <p:cNvPr id="84" name="Grafik 83"/>
          <p:cNvPicPr>
            <a:picLocks noChangeAspect="1"/>
          </p:cNvPicPr>
          <p:nvPr>
            <p:custDataLst>
              <p:tags r:id="rId23"/>
            </p:custDataLst>
          </p:nvPr>
        </p:nvPicPr>
        <p:blipFill>
          <a:blip r:embed="rId92"/>
          <a:stretch>
            <a:fillRect/>
          </a:stretch>
        </p:blipFill>
        <p:spPr>
          <a:xfrm>
            <a:off x="509530" y="4123828"/>
            <a:ext cx="828993" cy="823256"/>
          </a:xfrm>
          <a:prstGeom prst="rect">
            <a:avLst/>
          </a:prstGeom>
        </p:spPr>
      </p:pic>
      <p:sp>
        <p:nvSpPr>
          <p:cNvPr id="85" name="Textfeld 84"/>
          <p:cNvSpPr txBox="1"/>
          <p:nvPr>
            <p:custDataLst>
              <p:tags r:id="rId24"/>
            </p:custDataLst>
          </p:nvPr>
        </p:nvSpPr>
        <p:spPr>
          <a:xfrm>
            <a:off x="8034555" y="2868494"/>
            <a:ext cx="2757196" cy="849665"/>
          </a:xfrm>
          <a:prstGeom prst="rect">
            <a:avLst/>
          </a:prstGeom>
          <a:noFill/>
        </p:spPr>
        <p:txBody>
          <a:bodyPr wrap="none" lIns="0" tIns="0" rIns="0" bIns="0" rtlCol="0">
            <a:noAutofit/>
          </a:bodyPr>
          <a:lstStyle/>
          <a:p>
            <a:pPr marL="285750" indent="-285750">
              <a:spcBef>
                <a:spcPts val="500"/>
              </a:spcBef>
              <a:buFont typeface="Arial" panose="020B0604020202020204" pitchFamily="34" charset="0"/>
              <a:buChar char="•"/>
            </a:pPr>
            <a:r>
              <a:rPr lang="en-US" sz="1400" dirty="0" smtClean="0"/>
              <a:t>Cross-Device</a:t>
            </a:r>
          </a:p>
          <a:p>
            <a:pPr marL="285750" indent="-285750">
              <a:spcBef>
                <a:spcPts val="500"/>
              </a:spcBef>
              <a:buFont typeface="Arial" panose="020B0604020202020204" pitchFamily="34" charset="0"/>
              <a:buChar char="•"/>
            </a:pPr>
            <a:r>
              <a:rPr lang="en-US" sz="1400" dirty="0" smtClean="0"/>
              <a:t>Cross-System</a:t>
            </a:r>
          </a:p>
          <a:p>
            <a:pPr marL="285750" indent="-285750">
              <a:spcBef>
                <a:spcPts val="500"/>
              </a:spcBef>
              <a:buFont typeface="Arial" panose="020B0604020202020204" pitchFamily="34" charset="0"/>
              <a:buChar char="•"/>
            </a:pPr>
            <a:r>
              <a:rPr lang="en-US" sz="1400" dirty="0" smtClean="0"/>
              <a:t>Context-based navigation</a:t>
            </a:r>
          </a:p>
        </p:txBody>
      </p:sp>
      <p:pic>
        <p:nvPicPr>
          <p:cNvPr id="86" name="Grafik 85"/>
          <p:cNvPicPr>
            <a:picLocks noChangeAspect="1"/>
          </p:cNvPicPr>
          <p:nvPr>
            <p:custDataLst>
              <p:tags r:id="rId25"/>
            </p:custDataLst>
          </p:nvPr>
        </p:nvPicPr>
        <p:blipFill>
          <a:blip r:embed="rId92"/>
          <a:stretch>
            <a:fillRect/>
          </a:stretch>
        </p:blipFill>
        <p:spPr>
          <a:xfrm>
            <a:off x="1212914" y="4285400"/>
            <a:ext cx="828993" cy="823256"/>
          </a:xfrm>
          <a:prstGeom prst="rect">
            <a:avLst/>
          </a:prstGeom>
        </p:spPr>
      </p:pic>
      <p:pic>
        <p:nvPicPr>
          <p:cNvPr id="87" name="Grafik 86"/>
          <p:cNvPicPr>
            <a:picLocks noChangeAspect="1"/>
          </p:cNvPicPr>
          <p:nvPr>
            <p:custDataLst>
              <p:tags r:id="rId26"/>
            </p:custDataLst>
          </p:nvPr>
        </p:nvPicPr>
        <p:blipFill>
          <a:blip r:embed="rId92"/>
          <a:stretch>
            <a:fillRect/>
          </a:stretch>
        </p:blipFill>
        <p:spPr>
          <a:xfrm>
            <a:off x="1917565" y="4425207"/>
            <a:ext cx="828993" cy="823256"/>
          </a:xfrm>
          <a:prstGeom prst="rect">
            <a:avLst/>
          </a:prstGeom>
        </p:spPr>
      </p:pic>
      <p:sp>
        <p:nvSpPr>
          <p:cNvPr id="88" name="Textfeld 87"/>
          <p:cNvSpPr txBox="1"/>
          <p:nvPr>
            <p:custDataLst>
              <p:tags r:id="rId27"/>
            </p:custDataLst>
          </p:nvPr>
        </p:nvSpPr>
        <p:spPr>
          <a:xfrm>
            <a:off x="2840460" y="4685307"/>
            <a:ext cx="746258" cy="362812"/>
          </a:xfrm>
          <a:prstGeom prst="rect">
            <a:avLst/>
          </a:prstGeom>
          <a:noFill/>
        </p:spPr>
        <p:txBody>
          <a:bodyPr wrap="none" lIns="0" tIns="0" rIns="0" bIns="0" rtlCol="0">
            <a:noAutofit/>
          </a:bodyPr>
          <a:lstStyle/>
          <a:p>
            <a:pPr marL="252000" indent="-252000">
              <a:lnSpc>
                <a:spcPts val="2300"/>
              </a:lnSpc>
              <a:spcBef>
                <a:spcPts val="500"/>
              </a:spcBef>
              <a:buFontTx/>
              <a:buNone/>
            </a:pPr>
            <a:r>
              <a:rPr lang="en-US" dirty="0" smtClean="0"/>
              <a:t>…</a:t>
            </a:r>
          </a:p>
        </p:txBody>
      </p:sp>
      <p:sp>
        <p:nvSpPr>
          <p:cNvPr id="89" name="Textfeld 88"/>
          <p:cNvSpPr txBox="1"/>
          <p:nvPr>
            <p:custDataLst>
              <p:tags r:id="rId28"/>
            </p:custDataLst>
          </p:nvPr>
        </p:nvSpPr>
        <p:spPr>
          <a:xfrm>
            <a:off x="5464105" y="5231529"/>
            <a:ext cx="1048843" cy="338091"/>
          </a:xfrm>
          <a:prstGeom prst="rect">
            <a:avLst/>
          </a:prstGeom>
          <a:noFill/>
        </p:spPr>
        <p:txBody>
          <a:bodyPr wrap="none" lIns="0" tIns="0" rIns="0" bIns="0" rtlCol="0">
            <a:noAutofit/>
          </a:bodyPr>
          <a:lstStyle/>
          <a:p>
            <a:pPr marL="252000" indent="-252000" algn="ctr"/>
            <a:r>
              <a:rPr lang="en-US" sz="1000" dirty="0" smtClean="0"/>
              <a:t>Human</a:t>
            </a:r>
          </a:p>
          <a:p>
            <a:pPr marL="252000" indent="-252000" algn="ctr"/>
            <a:r>
              <a:rPr lang="en-US" sz="1000" dirty="0" smtClean="0"/>
              <a:t> Resources</a:t>
            </a:r>
            <a:endParaRPr lang="en-US" sz="1000" dirty="0"/>
          </a:p>
          <a:p>
            <a:pPr marL="252000" indent="-252000">
              <a:buFontTx/>
              <a:buNone/>
            </a:pPr>
            <a:endParaRPr lang="en-US" sz="1000" dirty="0" smtClean="0"/>
          </a:p>
        </p:txBody>
      </p:sp>
      <p:sp>
        <p:nvSpPr>
          <p:cNvPr id="95" name="Gleichschenkliges Dreieck 94"/>
          <p:cNvSpPr/>
          <p:nvPr>
            <p:custDataLst>
              <p:tags r:id="rId29"/>
            </p:custDataLst>
          </p:nvPr>
        </p:nvSpPr>
        <p:spPr>
          <a:xfrm>
            <a:off x="4735802" y="3960272"/>
            <a:ext cx="4619605" cy="229293"/>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927124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85"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86">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buFontTx/>
              <a:buNone/>
            </a:pPr>
            <a:r>
              <a:rPr lang="de-DE" sz="2800" dirty="0" smtClean="0"/>
              <a:t>Bosch </a:t>
            </a:r>
            <a:r>
              <a:rPr lang="de-DE" sz="2800" dirty="0" err="1" smtClean="0"/>
              <a:t>Fiori</a:t>
            </a:r>
            <a:r>
              <a:rPr lang="de-DE" sz="2800" dirty="0" smtClean="0"/>
              <a:t> </a:t>
            </a:r>
            <a:r>
              <a:rPr lang="de-DE" sz="2800" dirty="0" err="1" smtClean="0"/>
              <a:t>Strategy</a:t>
            </a:r>
            <a:endParaRPr lang="de-DE" sz="2800" dirty="0" smtClean="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12</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3F136C"/>
                </a:solidFill>
              </a:rPr>
              <a:t>Single Point </a:t>
            </a:r>
            <a:r>
              <a:rPr lang="de-DE" sz="2800" dirty="0" err="1" smtClean="0">
                <a:solidFill>
                  <a:srgbClr val="3F136C"/>
                </a:solidFill>
              </a:rPr>
              <a:t>of</a:t>
            </a:r>
            <a:r>
              <a:rPr lang="de-DE" sz="2800" dirty="0" smtClean="0">
                <a:solidFill>
                  <a:srgbClr val="3F136C"/>
                </a:solidFill>
              </a:rPr>
              <a:t> Entry </a:t>
            </a:r>
            <a:r>
              <a:rPr lang="de-DE" sz="2800" dirty="0" err="1" smtClean="0">
                <a:solidFill>
                  <a:srgbClr val="3F136C"/>
                </a:solidFill>
              </a:rPr>
              <a:t>with</a:t>
            </a:r>
            <a:r>
              <a:rPr lang="de-DE" sz="2800" dirty="0" smtClean="0">
                <a:solidFill>
                  <a:srgbClr val="3F136C"/>
                </a:solidFill>
              </a:rPr>
              <a:t> </a:t>
            </a:r>
            <a:r>
              <a:rPr lang="de-DE" sz="2800" dirty="0" err="1" smtClean="0">
                <a:solidFill>
                  <a:srgbClr val="3F136C"/>
                </a:solidFill>
              </a:rPr>
              <a:t>one</a:t>
            </a:r>
            <a:r>
              <a:rPr lang="de-DE" sz="2800" dirty="0" smtClean="0">
                <a:solidFill>
                  <a:srgbClr val="3F136C"/>
                </a:solidFill>
              </a:rPr>
              <a:t> </a:t>
            </a:r>
            <a:r>
              <a:rPr lang="de-DE" sz="2800" dirty="0" err="1" smtClean="0">
                <a:solidFill>
                  <a:srgbClr val="3F136C"/>
                </a:solidFill>
              </a:rPr>
              <a:t>Launchpad</a:t>
            </a:r>
            <a:r>
              <a:rPr lang="de-DE" sz="2800" dirty="0" smtClean="0">
                <a:solidFill>
                  <a:srgbClr val="3F136C"/>
                </a:solidFill>
              </a:rPr>
              <a:t> </a:t>
            </a:r>
            <a:r>
              <a:rPr lang="de-DE" sz="2800" dirty="0" err="1" smtClean="0">
                <a:solidFill>
                  <a:srgbClr val="3F136C"/>
                </a:solidFill>
              </a:rPr>
              <a:t>for</a:t>
            </a:r>
            <a:r>
              <a:rPr lang="de-DE" sz="2800" dirty="0" smtClean="0">
                <a:solidFill>
                  <a:srgbClr val="3F136C"/>
                </a:solidFill>
              </a:rPr>
              <a:t> </a:t>
            </a:r>
            <a:r>
              <a:rPr lang="de-DE" sz="2800" dirty="0" err="1" smtClean="0">
                <a:solidFill>
                  <a:srgbClr val="3F136C"/>
                </a:solidFill>
              </a:rPr>
              <a:t>every</a:t>
            </a:r>
            <a:r>
              <a:rPr lang="de-DE" sz="2800" dirty="0" smtClean="0">
                <a:solidFill>
                  <a:srgbClr val="3F136C"/>
                </a:solidFill>
              </a:rPr>
              <a:t> User</a:t>
            </a:r>
            <a:endParaRPr lang="de-DE" sz="2800" dirty="0">
              <a:solidFill>
                <a:srgbClr val="3F136C"/>
              </a:solidFill>
            </a:endParaRPr>
          </a:p>
        </p:txBody>
      </p:sp>
      <p:grpSp>
        <p:nvGrpSpPr>
          <p:cNvPr id="16" name="Gruppieren 15"/>
          <p:cNvGrpSpPr/>
          <p:nvPr/>
        </p:nvGrpSpPr>
        <p:grpSpPr>
          <a:xfrm>
            <a:off x="5022660" y="2477961"/>
            <a:ext cx="2167633" cy="1397516"/>
            <a:chOff x="3749039" y="1295400"/>
            <a:chExt cx="2812943" cy="1813560"/>
          </a:xfrm>
        </p:grpSpPr>
        <p:sp>
          <p:nvSpPr>
            <p:cNvPr id="17" name="Abgerundetes Rechteck 16"/>
            <p:cNvSpPr/>
            <p:nvPr>
              <p:custDataLst>
                <p:tags r:id="rId69"/>
              </p:custDataLst>
            </p:nvPr>
          </p:nvSpPr>
          <p:spPr>
            <a:xfrm>
              <a:off x="3749039" y="1295400"/>
              <a:ext cx="2812943" cy="1813560"/>
            </a:xfrm>
            <a:prstGeom prst="roundRect">
              <a:avLst>
                <a:gd name="adj" fmla="val 11065"/>
              </a:avLst>
            </a:prstGeom>
            <a:solidFill>
              <a:schemeClr val="tx1"/>
            </a:solidFill>
            <a:ln w="9525" cap="flat" cmpd="sng" algn="ctr">
              <a:solidFill>
                <a:srgbClr val="967CB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8" name="Grafik 17"/>
            <p:cNvPicPr>
              <a:picLocks noChangeAspect="1"/>
            </p:cNvPicPr>
            <p:nvPr>
              <p:custDataLst>
                <p:tags r:id="rId70"/>
              </p:custDataLst>
            </p:nvPr>
          </p:nvPicPr>
          <p:blipFill>
            <a:blip r:embed="rId87"/>
            <a:stretch>
              <a:fillRect/>
            </a:stretch>
          </p:blipFill>
          <p:spPr>
            <a:xfrm>
              <a:off x="3909407" y="1424940"/>
              <a:ext cx="2513164" cy="1547877"/>
            </a:xfrm>
            <a:prstGeom prst="rect">
              <a:avLst/>
            </a:prstGeom>
            <a:ln>
              <a:solidFill>
                <a:srgbClr val="967CB1"/>
              </a:solidFill>
            </a:ln>
          </p:spPr>
        </p:pic>
        <p:sp>
          <p:nvSpPr>
            <p:cNvPr id="19" name="Rechteck 18"/>
            <p:cNvSpPr/>
            <p:nvPr>
              <p:custDataLst>
                <p:tags r:id="rId71"/>
              </p:custDataLst>
            </p:nvPr>
          </p:nvSpPr>
          <p:spPr>
            <a:xfrm>
              <a:off x="4008283" y="1806933"/>
              <a:ext cx="755115" cy="323533"/>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0" name="Rechteck 19"/>
            <p:cNvSpPr/>
            <p:nvPr>
              <p:custDataLst>
                <p:tags r:id="rId72"/>
              </p:custDataLst>
            </p:nvPr>
          </p:nvSpPr>
          <p:spPr>
            <a:xfrm>
              <a:off x="4008284" y="2363607"/>
              <a:ext cx="348971" cy="323533"/>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1" name="Rechteck 20"/>
            <p:cNvSpPr/>
            <p:nvPr>
              <p:custDataLst>
                <p:tags r:id="rId73"/>
              </p:custDataLst>
            </p:nvPr>
          </p:nvSpPr>
          <p:spPr>
            <a:xfrm>
              <a:off x="4414428" y="2357920"/>
              <a:ext cx="348971" cy="323533"/>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Rechteck 21"/>
            <p:cNvSpPr/>
            <p:nvPr>
              <p:custDataLst>
                <p:tags r:id="rId74"/>
              </p:custDataLst>
            </p:nvPr>
          </p:nvSpPr>
          <p:spPr>
            <a:xfrm>
              <a:off x="4822666" y="2358474"/>
              <a:ext cx="348971" cy="323533"/>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3" name="Rechteck 22"/>
            <p:cNvSpPr/>
            <p:nvPr>
              <p:custDataLst>
                <p:tags r:id="rId75"/>
              </p:custDataLst>
            </p:nvPr>
          </p:nvSpPr>
          <p:spPr>
            <a:xfrm>
              <a:off x="5225766" y="2358368"/>
              <a:ext cx="348971" cy="323533"/>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4" name="Rechteck 23"/>
            <p:cNvSpPr/>
            <p:nvPr>
              <p:custDataLst>
                <p:tags r:id="rId76"/>
              </p:custDataLst>
            </p:nvPr>
          </p:nvSpPr>
          <p:spPr>
            <a:xfrm>
              <a:off x="5632165" y="2358315"/>
              <a:ext cx="348971" cy="32353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5" name="Rechteck 24"/>
            <p:cNvSpPr/>
            <p:nvPr>
              <p:custDataLst>
                <p:tags r:id="rId77"/>
              </p:custDataLst>
            </p:nvPr>
          </p:nvSpPr>
          <p:spPr>
            <a:xfrm>
              <a:off x="4008284" y="2869805"/>
              <a:ext cx="348971" cy="10380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6" name="Rechteck 25"/>
            <p:cNvSpPr/>
            <p:nvPr>
              <p:custDataLst>
                <p:tags r:id="rId78"/>
              </p:custDataLst>
            </p:nvPr>
          </p:nvSpPr>
          <p:spPr>
            <a:xfrm>
              <a:off x="4414428" y="2868563"/>
              <a:ext cx="348971" cy="10380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7" name="Rechteck 26"/>
            <p:cNvSpPr/>
            <p:nvPr>
              <p:custDataLst>
                <p:tags r:id="rId79"/>
              </p:custDataLst>
            </p:nvPr>
          </p:nvSpPr>
          <p:spPr>
            <a:xfrm>
              <a:off x="4822666" y="2869117"/>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8" name="Rechteck 27"/>
            <p:cNvSpPr/>
            <p:nvPr>
              <p:custDataLst>
                <p:tags r:id="rId80"/>
              </p:custDataLst>
            </p:nvPr>
          </p:nvSpPr>
          <p:spPr>
            <a:xfrm>
              <a:off x="5225766" y="2869011"/>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9" name="Rechteck 28"/>
            <p:cNvSpPr/>
            <p:nvPr>
              <p:custDataLst>
                <p:tags r:id="rId81"/>
              </p:custDataLst>
            </p:nvPr>
          </p:nvSpPr>
          <p:spPr>
            <a:xfrm>
              <a:off x="5632165" y="2868958"/>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30" name="Gruppieren 29"/>
            <p:cNvGrpSpPr/>
            <p:nvPr/>
          </p:nvGrpSpPr>
          <p:grpSpPr>
            <a:xfrm>
              <a:off x="4306763" y="1893290"/>
              <a:ext cx="158153" cy="158153"/>
              <a:chOff x="6858000" y="2504440"/>
              <a:chExt cx="227964" cy="227964"/>
            </a:xfrm>
          </p:grpSpPr>
          <p:sp>
            <p:nvSpPr>
              <p:cNvPr id="31" name="Ellipse 30"/>
              <p:cNvSpPr/>
              <p:nvPr>
                <p:custDataLst>
                  <p:tags r:id="rId82"/>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p:cNvSpPr/>
              <p:nvPr>
                <p:custDataLst>
                  <p:tags r:id="rId83"/>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sp>
        <p:nvSpPr>
          <p:cNvPr id="35" name="Rechteck 34"/>
          <p:cNvSpPr/>
          <p:nvPr>
            <p:custDataLst>
              <p:tags r:id="rId11"/>
            </p:custDataLst>
          </p:nvPr>
        </p:nvSpPr>
        <p:spPr>
          <a:xfrm>
            <a:off x="513078" y="4779707"/>
            <a:ext cx="1095172" cy="646331"/>
          </a:xfrm>
          <a:prstGeom prst="rect">
            <a:avLst/>
          </a:prstGeom>
        </p:spPr>
        <p:txBody>
          <a:bodyPr wrap="none">
            <a:spAutoFit/>
          </a:bodyPr>
          <a:lstStyle/>
          <a:p>
            <a:r>
              <a:rPr lang="de-DE" dirty="0"/>
              <a:t>Enabled </a:t>
            </a:r>
            <a:endParaRPr lang="de-DE" dirty="0" smtClean="0"/>
          </a:p>
          <a:p>
            <a:r>
              <a:rPr lang="de-DE" dirty="0" smtClean="0"/>
              <a:t>Services</a:t>
            </a:r>
            <a:endParaRPr lang="de-DE" dirty="0"/>
          </a:p>
        </p:txBody>
      </p:sp>
      <p:sp>
        <p:nvSpPr>
          <p:cNvPr id="36" name="Rechteck 35"/>
          <p:cNvSpPr/>
          <p:nvPr>
            <p:custDataLst>
              <p:tags r:id="rId12"/>
            </p:custDataLst>
          </p:nvPr>
        </p:nvSpPr>
        <p:spPr>
          <a:xfrm>
            <a:off x="513078" y="2943149"/>
            <a:ext cx="1479892" cy="646331"/>
          </a:xfrm>
          <a:prstGeom prst="rect">
            <a:avLst/>
          </a:prstGeom>
        </p:spPr>
        <p:txBody>
          <a:bodyPr wrap="none">
            <a:spAutoFit/>
          </a:bodyPr>
          <a:lstStyle/>
          <a:p>
            <a:r>
              <a:rPr lang="de-DE" dirty="0"/>
              <a:t>Single Point </a:t>
            </a:r>
            <a:endParaRPr lang="de-DE" dirty="0" smtClean="0"/>
          </a:p>
          <a:p>
            <a:r>
              <a:rPr lang="de-DE" dirty="0" err="1" smtClean="0"/>
              <a:t>of</a:t>
            </a:r>
            <a:r>
              <a:rPr lang="de-DE" dirty="0" smtClean="0"/>
              <a:t> </a:t>
            </a:r>
            <a:r>
              <a:rPr lang="de-DE" dirty="0"/>
              <a:t>Entry</a:t>
            </a:r>
          </a:p>
        </p:txBody>
      </p:sp>
      <p:sp>
        <p:nvSpPr>
          <p:cNvPr id="37" name="Rechteck 36"/>
          <p:cNvSpPr/>
          <p:nvPr>
            <p:custDataLst>
              <p:tags r:id="rId13"/>
            </p:custDataLst>
          </p:nvPr>
        </p:nvSpPr>
        <p:spPr>
          <a:xfrm>
            <a:off x="554990" y="1113366"/>
            <a:ext cx="1210588" cy="646331"/>
          </a:xfrm>
          <a:prstGeom prst="rect">
            <a:avLst/>
          </a:prstGeom>
        </p:spPr>
        <p:txBody>
          <a:bodyPr wrap="none">
            <a:spAutoFit/>
          </a:bodyPr>
          <a:lstStyle/>
          <a:p>
            <a:r>
              <a:rPr lang="de-DE" dirty="0" err="1"/>
              <a:t>Managed</a:t>
            </a:r>
            <a:r>
              <a:rPr lang="de-DE" dirty="0"/>
              <a:t> </a:t>
            </a:r>
          </a:p>
          <a:p>
            <a:r>
              <a:rPr lang="de-DE" dirty="0" smtClean="0"/>
              <a:t>Devices</a:t>
            </a:r>
            <a:endParaRPr lang="de-DE" dirty="0"/>
          </a:p>
        </p:txBody>
      </p:sp>
      <p:sp>
        <p:nvSpPr>
          <p:cNvPr id="38" name="Rechteck 37"/>
          <p:cNvSpPr/>
          <p:nvPr>
            <p:custDataLst>
              <p:tags r:id="rId14"/>
            </p:custDataLst>
          </p:nvPr>
        </p:nvSpPr>
        <p:spPr>
          <a:xfrm>
            <a:off x="8004939" y="2233004"/>
            <a:ext cx="2208267" cy="172020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200" dirty="0" smtClean="0">
                <a:solidFill>
                  <a:srgbClr val="3F136C"/>
                </a:solidFill>
              </a:rPr>
              <a:t>Following the Fiori design principles brings coherent experience across the apps</a:t>
            </a:r>
          </a:p>
          <a:p>
            <a:endParaRPr lang="en-US" sz="1200" dirty="0" smtClean="0">
              <a:solidFill>
                <a:srgbClr val="3F136C"/>
              </a:solidFill>
            </a:endParaRPr>
          </a:p>
          <a:p>
            <a:r>
              <a:rPr lang="en-US" sz="1200" dirty="0" smtClean="0">
                <a:solidFill>
                  <a:srgbClr val="3F136C"/>
                </a:solidFill>
              </a:rPr>
              <a:t>Central look and feel</a:t>
            </a:r>
          </a:p>
          <a:p>
            <a:endParaRPr lang="en-US" sz="1200" dirty="0" smtClean="0">
              <a:solidFill>
                <a:srgbClr val="3F136C"/>
              </a:solidFill>
            </a:endParaRPr>
          </a:p>
          <a:p>
            <a:r>
              <a:rPr lang="en-US" sz="1200" dirty="0" smtClean="0">
                <a:solidFill>
                  <a:srgbClr val="3F136C"/>
                </a:solidFill>
              </a:rPr>
              <a:t>Personalization for</a:t>
            </a:r>
            <a:br>
              <a:rPr lang="en-US" sz="1200" dirty="0" smtClean="0">
                <a:solidFill>
                  <a:srgbClr val="3F136C"/>
                </a:solidFill>
              </a:rPr>
            </a:br>
            <a:r>
              <a:rPr lang="en-US" sz="1200" dirty="0" smtClean="0">
                <a:solidFill>
                  <a:srgbClr val="3F136C"/>
                </a:solidFill>
              </a:rPr>
              <a:t>thousands of users</a:t>
            </a:r>
            <a:endParaRPr lang="en-US" sz="1200" dirty="0">
              <a:solidFill>
                <a:srgbClr val="3F136C"/>
              </a:solidFill>
            </a:endParaRPr>
          </a:p>
        </p:txBody>
      </p:sp>
      <p:sp>
        <p:nvSpPr>
          <p:cNvPr id="39" name="Rechteck 38"/>
          <p:cNvSpPr/>
          <p:nvPr>
            <p:custDataLst>
              <p:tags r:id="rId15"/>
            </p:custDataLst>
          </p:nvPr>
        </p:nvSpPr>
        <p:spPr>
          <a:xfrm>
            <a:off x="2569464" y="2346227"/>
            <a:ext cx="2074854" cy="1522287"/>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200" dirty="0" smtClean="0">
                <a:solidFill>
                  <a:srgbClr val="3F136C"/>
                </a:solidFill>
              </a:rPr>
              <a:t>One Launchpad on </a:t>
            </a:r>
          </a:p>
          <a:p>
            <a:r>
              <a:rPr lang="en-US" sz="1200" dirty="0" smtClean="0">
                <a:solidFill>
                  <a:srgbClr val="3F136C"/>
                </a:solidFill>
              </a:rPr>
              <a:t>any managed device</a:t>
            </a:r>
          </a:p>
          <a:p>
            <a:endParaRPr lang="en-US" sz="1200" dirty="0" smtClean="0">
              <a:solidFill>
                <a:srgbClr val="3F136C"/>
              </a:solidFill>
            </a:endParaRPr>
          </a:p>
          <a:p>
            <a:endParaRPr lang="en-US" sz="1200" dirty="0">
              <a:solidFill>
                <a:srgbClr val="3F136C"/>
              </a:solidFill>
            </a:endParaRPr>
          </a:p>
          <a:p>
            <a:r>
              <a:rPr lang="en-US" sz="1200" dirty="0" smtClean="0">
                <a:solidFill>
                  <a:srgbClr val="3F136C"/>
                </a:solidFill>
              </a:rPr>
              <a:t>ONE entry point for Business Applications</a:t>
            </a:r>
            <a:endParaRPr lang="en-US" sz="1200" dirty="0">
              <a:solidFill>
                <a:srgbClr val="3F136C"/>
              </a:solidFill>
            </a:endParaRPr>
          </a:p>
        </p:txBody>
      </p:sp>
      <p:sp>
        <p:nvSpPr>
          <p:cNvPr id="40" name="Gleichschenkliges Dreieck 39"/>
          <p:cNvSpPr/>
          <p:nvPr>
            <p:custDataLst>
              <p:tags r:id="rId16"/>
            </p:custDataLst>
          </p:nvPr>
        </p:nvSpPr>
        <p:spPr>
          <a:xfrm>
            <a:off x="2551531" y="3993872"/>
            <a:ext cx="7279005" cy="276065"/>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1" name="Gleichschenkliges Dreieck 40"/>
          <p:cNvSpPr/>
          <p:nvPr>
            <p:custDataLst>
              <p:tags r:id="rId17"/>
            </p:custDataLst>
          </p:nvPr>
        </p:nvSpPr>
        <p:spPr>
          <a:xfrm rot="10800000">
            <a:off x="2447932" y="1859746"/>
            <a:ext cx="7279005" cy="289058"/>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42" name="Grafik 41"/>
          <p:cNvPicPr>
            <a:picLocks noChangeAspect="1"/>
          </p:cNvPicPr>
          <p:nvPr>
            <p:custDataLst>
              <p:tags r:id="rId18"/>
            </p:custDataLst>
          </p:nvPr>
        </p:nvPicPr>
        <p:blipFill>
          <a:blip r:embed="rId88" cstate="print">
            <a:extLst>
              <a:ext uri="{28A0092B-C50C-407E-A947-70E740481C1C}">
                <a14:useLocalDpi xmlns:a14="http://schemas.microsoft.com/office/drawing/2010/main" val="0"/>
              </a:ext>
            </a:extLst>
          </a:blip>
          <a:stretch>
            <a:fillRect/>
          </a:stretch>
        </p:blipFill>
        <p:spPr>
          <a:xfrm>
            <a:off x="2632708" y="1138153"/>
            <a:ext cx="1078157" cy="743865"/>
          </a:xfrm>
          <a:prstGeom prst="rect">
            <a:avLst/>
          </a:prstGeom>
          <a:ln>
            <a:noFill/>
          </a:ln>
          <a:effectLst>
            <a:glow>
              <a:schemeClr val="bg1"/>
            </a:glow>
          </a:effectLst>
        </p:spPr>
      </p:pic>
      <p:pic>
        <p:nvPicPr>
          <p:cNvPr id="43" name="Grafik 42"/>
          <p:cNvPicPr>
            <a:picLocks noChangeAspect="1"/>
          </p:cNvPicPr>
          <p:nvPr>
            <p:custDataLst>
              <p:tags r:id="rId19"/>
            </p:custDataLst>
          </p:nvPr>
        </p:nvPicPr>
        <p:blipFill>
          <a:blip r:embed="rId89" cstate="print">
            <a:extLst>
              <a:ext uri="{28A0092B-C50C-407E-A947-70E740481C1C}">
                <a14:useLocalDpi xmlns:a14="http://schemas.microsoft.com/office/drawing/2010/main" val="0"/>
              </a:ext>
            </a:extLst>
          </a:blip>
          <a:stretch>
            <a:fillRect/>
          </a:stretch>
        </p:blipFill>
        <p:spPr>
          <a:xfrm>
            <a:off x="6430126" y="1127212"/>
            <a:ext cx="673990" cy="700950"/>
          </a:xfrm>
          <a:prstGeom prst="rect">
            <a:avLst/>
          </a:prstGeom>
        </p:spPr>
      </p:pic>
      <p:pic>
        <p:nvPicPr>
          <p:cNvPr id="44" name="Grafik 43"/>
          <p:cNvPicPr>
            <a:picLocks noChangeAspect="1"/>
          </p:cNvPicPr>
          <p:nvPr>
            <p:custDataLst>
              <p:tags r:id="rId20"/>
            </p:custDataLst>
          </p:nvPr>
        </p:nvPicPr>
        <p:blipFill>
          <a:blip r:embed="rId90" cstate="print">
            <a:extLst>
              <a:ext uri="{28A0092B-C50C-407E-A947-70E740481C1C}">
                <a14:useLocalDpi xmlns:a14="http://schemas.microsoft.com/office/drawing/2010/main" val="0"/>
              </a:ext>
            </a:extLst>
          </a:blip>
          <a:stretch>
            <a:fillRect/>
          </a:stretch>
        </p:blipFill>
        <p:spPr>
          <a:xfrm>
            <a:off x="7729863" y="1111600"/>
            <a:ext cx="535255" cy="695832"/>
          </a:xfrm>
          <a:prstGeom prst="rect">
            <a:avLst/>
          </a:prstGeom>
        </p:spPr>
      </p:pic>
      <p:sp>
        <p:nvSpPr>
          <p:cNvPr id="45" name="Textfeld 44"/>
          <p:cNvSpPr txBox="1"/>
          <p:nvPr>
            <p:custDataLst>
              <p:tags r:id="rId21"/>
            </p:custDataLst>
          </p:nvPr>
        </p:nvSpPr>
        <p:spPr>
          <a:xfrm>
            <a:off x="7751417" y="5617173"/>
            <a:ext cx="1882316" cy="342233"/>
          </a:xfrm>
          <a:prstGeom prst="rect">
            <a:avLst/>
          </a:prstGeom>
          <a:noFill/>
        </p:spPr>
        <p:txBody>
          <a:bodyPr wrap="none" lIns="0" tIns="0" rIns="0" bIns="0" rtlCol="0">
            <a:noAutofit/>
          </a:bodyPr>
          <a:lstStyle/>
          <a:p>
            <a:pPr>
              <a:lnSpc>
                <a:spcPts val="2300"/>
              </a:lnSpc>
              <a:spcBef>
                <a:spcPts val="500"/>
              </a:spcBef>
              <a:buFontTx/>
              <a:buNone/>
            </a:pPr>
            <a:r>
              <a:rPr lang="de-DE" sz="1000" dirty="0" smtClean="0"/>
              <a:t>* Not </a:t>
            </a:r>
            <a:r>
              <a:rPr lang="de-DE" sz="1000" dirty="0" err="1" smtClean="0"/>
              <a:t>implemented</a:t>
            </a:r>
            <a:r>
              <a:rPr lang="de-DE" sz="1000" dirty="0" smtClean="0"/>
              <a:t> in Bosch </a:t>
            </a:r>
            <a:r>
              <a:rPr lang="de-DE" sz="1000" dirty="0" err="1" smtClean="0"/>
              <a:t>yet</a:t>
            </a:r>
            <a:r>
              <a:rPr lang="de-DE" sz="1000" dirty="0" smtClean="0"/>
              <a:t> </a:t>
            </a:r>
          </a:p>
        </p:txBody>
      </p:sp>
      <p:sp>
        <p:nvSpPr>
          <p:cNvPr id="46" name="Rechteck 45"/>
          <p:cNvSpPr/>
          <p:nvPr>
            <p:custDataLst>
              <p:tags r:id="rId22"/>
            </p:custDataLst>
          </p:nvPr>
        </p:nvSpPr>
        <p:spPr>
          <a:xfrm>
            <a:off x="4773773" y="2120032"/>
            <a:ext cx="2648706" cy="307777"/>
          </a:xfrm>
          <a:prstGeom prst="rect">
            <a:avLst/>
          </a:prstGeom>
        </p:spPr>
        <p:txBody>
          <a:bodyPr wrap="square">
            <a:spAutoFit/>
          </a:bodyPr>
          <a:lstStyle/>
          <a:p>
            <a:pPr algn="ctr"/>
            <a:r>
              <a:rPr lang="de-DE" sz="1400" dirty="0" err="1"/>
              <a:t>i</a:t>
            </a:r>
            <a:r>
              <a:rPr lang="de-DE" sz="1400" dirty="0" err="1" smtClean="0"/>
              <a:t>nside.Launchpad</a:t>
            </a:r>
            <a:endParaRPr lang="de-DE" sz="1400" dirty="0"/>
          </a:p>
        </p:txBody>
      </p:sp>
      <p:pic>
        <p:nvPicPr>
          <p:cNvPr id="49" name="Grafik 48"/>
          <p:cNvPicPr>
            <a:picLocks noChangeAspect="1"/>
          </p:cNvPicPr>
          <p:nvPr>
            <p:custDataLst>
              <p:tags r:id="rId23"/>
            </p:custDataLst>
          </p:nvPr>
        </p:nvPicPr>
        <p:blipFill>
          <a:blip r:embed="rId91" cstate="print">
            <a:extLst>
              <a:ext uri="{28A0092B-C50C-407E-A947-70E740481C1C}">
                <a14:useLocalDpi xmlns:a14="http://schemas.microsoft.com/office/drawing/2010/main" val="0"/>
              </a:ext>
            </a:extLst>
          </a:blip>
          <a:stretch>
            <a:fillRect/>
          </a:stretch>
        </p:blipFill>
        <p:spPr>
          <a:xfrm>
            <a:off x="4434115" y="834810"/>
            <a:ext cx="1240995" cy="968945"/>
          </a:xfrm>
          <a:prstGeom prst="rect">
            <a:avLst/>
          </a:prstGeom>
        </p:spPr>
      </p:pic>
      <p:pic>
        <p:nvPicPr>
          <p:cNvPr id="50" name="Grafik 49"/>
          <p:cNvPicPr>
            <a:picLocks noChangeAspect="1"/>
          </p:cNvPicPr>
          <p:nvPr>
            <p:custDataLst>
              <p:tags r:id="rId24"/>
            </p:custDataLst>
          </p:nvPr>
        </p:nvPicPr>
        <p:blipFill>
          <a:blip r:embed="rId92" cstate="print">
            <a:extLst>
              <a:ext uri="{28A0092B-C50C-407E-A947-70E740481C1C}">
                <a14:useLocalDpi xmlns:a14="http://schemas.microsoft.com/office/drawing/2010/main" val="0"/>
              </a:ext>
            </a:extLst>
          </a:blip>
          <a:stretch>
            <a:fillRect/>
          </a:stretch>
        </p:blipFill>
        <p:spPr>
          <a:xfrm>
            <a:off x="8950016" y="918564"/>
            <a:ext cx="510245" cy="884423"/>
          </a:xfrm>
          <a:prstGeom prst="rect">
            <a:avLst/>
          </a:prstGeom>
        </p:spPr>
      </p:pic>
      <p:grpSp>
        <p:nvGrpSpPr>
          <p:cNvPr id="51" name="Gruppieren 50"/>
          <p:cNvGrpSpPr/>
          <p:nvPr/>
        </p:nvGrpSpPr>
        <p:grpSpPr>
          <a:xfrm>
            <a:off x="4252330" y="4361818"/>
            <a:ext cx="778418" cy="778418"/>
            <a:chOff x="4710732" y="4369616"/>
            <a:chExt cx="926296" cy="926296"/>
          </a:xfrm>
        </p:grpSpPr>
        <p:sp>
          <p:nvSpPr>
            <p:cNvPr id="52" name="Ellipse 51"/>
            <p:cNvSpPr/>
            <p:nvPr>
              <p:custDataLst>
                <p:tags r:id="rId60"/>
              </p:custDataLst>
            </p:nvPr>
          </p:nvSpPr>
          <p:spPr>
            <a:xfrm>
              <a:off x="4710732" y="4369616"/>
              <a:ext cx="926296" cy="926296"/>
            </a:xfrm>
            <a:prstGeom prst="ellipse">
              <a:avLst/>
            </a:prstGeom>
            <a:solidFill>
              <a:srgbClr val="967CB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hteck 52"/>
            <p:cNvSpPr/>
            <p:nvPr>
              <p:custDataLst>
                <p:tags r:id="rId61"/>
              </p:custDataLst>
            </p:nvPr>
          </p:nvSpPr>
          <p:spPr>
            <a:xfrm>
              <a:off x="4870645" y="4542247"/>
              <a:ext cx="169960" cy="157571"/>
            </a:xfrm>
            <a:prstGeom prst="rect">
              <a:avLst/>
            </a:prstGeom>
            <a:solidFill>
              <a:srgbClr val="3F136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4" name="Rechteck 53"/>
            <p:cNvSpPr/>
            <p:nvPr>
              <p:custDataLst>
                <p:tags r:id="rId62"/>
              </p:custDataLst>
            </p:nvPr>
          </p:nvSpPr>
          <p:spPr>
            <a:xfrm>
              <a:off x="5099415" y="4543494"/>
              <a:ext cx="169960" cy="157571"/>
            </a:xfrm>
            <a:prstGeom prst="rect">
              <a:avLst/>
            </a:prstGeom>
            <a:solidFill>
              <a:srgbClr val="3F136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5" name="Rechteck 54"/>
            <p:cNvSpPr/>
            <p:nvPr>
              <p:custDataLst>
                <p:tags r:id="rId63"/>
              </p:custDataLst>
            </p:nvPr>
          </p:nvSpPr>
          <p:spPr>
            <a:xfrm>
              <a:off x="4874736" y="4746507"/>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6" name="Rechteck 55"/>
            <p:cNvSpPr/>
            <p:nvPr>
              <p:custDataLst>
                <p:tags r:id="rId64"/>
              </p:custDataLst>
            </p:nvPr>
          </p:nvSpPr>
          <p:spPr>
            <a:xfrm>
              <a:off x="5102260" y="4749000"/>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7" name="Rechteck 56"/>
            <p:cNvSpPr/>
            <p:nvPr>
              <p:custDataLst>
                <p:tags r:id="rId65"/>
              </p:custDataLst>
            </p:nvPr>
          </p:nvSpPr>
          <p:spPr>
            <a:xfrm>
              <a:off x="5332756" y="4749000"/>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8" name="Rechteck 57"/>
            <p:cNvSpPr/>
            <p:nvPr>
              <p:custDataLst>
                <p:tags r:id="rId66"/>
              </p:custDataLst>
            </p:nvPr>
          </p:nvSpPr>
          <p:spPr>
            <a:xfrm>
              <a:off x="4873338" y="4958876"/>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9" name="Rechteck 58"/>
            <p:cNvSpPr/>
            <p:nvPr>
              <p:custDataLst>
                <p:tags r:id="rId67"/>
              </p:custDataLst>
            </p:nvPr>
          </p:nvSpPr>
          <p:spPr>
            <a:xfrm>
              <a:off x="5100863" y="4961369"/>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0" name="Rechteck 59"/>
            <p:cNvSpPr/>
            <p:nvPr>
              <p:custDataLst>
                <p:tags r:id="rId68"/>
              </p:custDataLst>
            </p:nvPr>
          </p:nvSpPr>
          <p:spPr>
            <a:xfrm>
              <a:off x="5331359" y="4961369"/>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grpSp>
        <p:nvGrpSpPr>
          <p:cNvPr id="61" name="Gruppieren 60"/>
          <p:cNvGrpSpPr/>
          <p:nvPr/>
        </p:nvGrpSpPr>
        <p:grpSpPr>
          <a:xfrm>
            <a:off x="7403281" y="4368169"/>
            <a:ext cx="778418" cy="778418"/>
            <a:chOff x="5946857" y="4361166"/>
            <a:chExt cx="926296" cy="926296"/>
          </a:xfrm>
        </p:grpSpPr>
        <p:sp>
          <p:nvSpPr>
            <p:cNvPr id="62" name="Ellipse 61"/>
            <p:cNvSpPr/>
            <p:nvPr>
              <p:custDataLst>
                <p:tags r:id="rId53"/>
              </p:custDataLst>
            </p:nvPr>
          </p:nvSpPr>
          <p:spPr>
            <a:xfrm>
              <a:off x="5946857" y="4361166"/>
              <a:ext cx="926296" cy="926296"/>
            </a:xfrm>
            <a:prstGeom prst="ellipse">
              <a:avLst/>
            </a:prstGeom>
            <a:solidFill>
              <a:srgbClr val="6FC9C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p:cNvSpPr/>
            <p:nvPr>
              <p:custDataLst>
                <p:tags r:id="rId54"/>
              </p:custDataLst>
            </p:nvPr>
          </p:nvSpPr>
          <p:spPr>
            <a:xfrm>
              <a:off x="6347079" y="4531875"/>
              <a:ext cx="169960" cy="157571"/>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4" name="Rechteck 63"/>
            <p:cNvSpPr/>
            <p:nvPr>
              <p:custDataLst>
                <p:tags r:id="rId55"/>
              </p:custDataLst>
            </p:nvPr>
          </p:nvSpPr>
          <p:spPr>
            <a:xfrm>
              <a:off x="6115344" y="4753562"/>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5" name="Rechteck 64"/>
            <p:cNvSpPr/>
            <p:nvPr>
              <p:custDataLst>
                <p:tags r:id="rId56"/>
              </p:custDataLst>
            </p:nvPr>
          </p:nvSpPr>
          <p:spPr>
            <a:xfrm>
              <a:off x="6349924" y="4749000"/>
              <a:ext cx="169960" cy="157571"/>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6" name="Rechteck 65"/>
            <p:cNvSpPr/>
            <p:nvPr>
              <p:custDataLst>
                <p:tags r:id="rId57"/>
              </p:custDataLst>
            </p:nvPr>
          </p:nvSpPr>
          <p:spPr>
            <a:xfrm>
              <a:off x="6580420" y="4749000"/>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7" name="Rechteck 66"/>
            <p:cNvSpPr/>
            <p:nvPr>
              <p:custDataLst>
                <p:tags r:id="rId58"/>
              </p:custDataLst>
            </p:nvPr>
          </p:nvSpPr>
          <p:spPr>
            <a:xfrm>
              <a:off x="6119756" y="4960121"/>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8" name="Rechteck 67"/>
            <p:cNvSpPr/>
            <p:nvPr>
              <p:custDataLst>
                <p:tags r:id="rId59"/>
              </p:custDataLst>
            </p:nvPr>
          </p:nvSpPr>
          <p:spPr>
            <a:xfrm>
              <a:off x="6348526" y="4961369"/>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grpSp>
        <p:nvGrpSpPr>
          <p:cNvPr id="69" name="Gruppieren 68"/>
          <p:cNvGrpSpPr/>
          <p:nvPr/>
        </p:nvGrpSpPr>
        <p:grpSpPr>
          <a:xfrm>
            <a:off x="5849989" y="4367344"/>
            <a:ext cx="778418" cy="778418"/>
            <a:chOff x="7114470" y="4357750"/>
            <a:chExt cx="926296" cy="926296"/>
          </a:xfrm>
        </p:grpSpPr>
        <p:sp>
          <p:nvSpPr>
            <p:cNvPr id="70" name="Ellipse 69"/>
            <p:cNvSpPr/>
            <p:nvPr>
              <p:custDataLst>
                <p:tags r:id="rId45"/>
              </p:custDataLst>
            </p:nvPr>
          </p:nvSpPr>
          <p:spPr>
            <a:xfrm>
              <a:off x="7114470" y="4357750"/>
              <a:ext cx="926296" cy="926296"/>
            </a:xfrm>
            <a:prstGeom prst="ellipse">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hteck 70"/>
            <p:cNvSpPr/>
            <p:nvPr>
              <p:custDataLst>
                <p:tags r:id="rId46"/>
              </p:custDataLst>
            </p:nvPr>
          </p:nvSpPr>
          <p:spPr>
            <a:xfrm>
              <a:off x="7251649" y="4539912"/>
              <a:ext cx="169960" cy="157571"/>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2" name="Rechteck 71"/>
            <p:cNvSpPr/>
            <p:nvPr>
              <p:custDataLst>
                <p:tags r:id="rId47"/>
              </p:custDataLst>
            </p:nvPr>
          </p:nvSpPr>
          <p:spPr>
            <a:xfrm>
              <a:off x="7480419" y="4535351"/>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3" name="Rechteck 72"/>
            <p:cNvSpPr/>
            <p:nvPr>
              <p:custDataLst>
                <p:tags r:id="rId48"/>
              </p:custDataLst>
            </p:nvPr>
          </p:nvSpPr>
          <p:spPr>
            <a:xfrm>
              <a:off x="7254494" y="4757037"/>
              <a:ext cx="169960" cy="157571"/>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4" name="Rechteck 73"/>
            <p:cNvSpPr/>
            <p:nvPr>
              <p:custDataLst>
                <p:tags r:id="rId49"/>
              </p:custDataLst>
            </p:nvPr>
          </p:nvSpPr>
          <p:spPr>
            <a:xfrm>
              <a:off x="7483264"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5" name="Rechteck 74"/>
            <p:cNvSpPr/>
            <p:nvPr>
              <p:custDataLst>
                <p:tags r:id="rId50"/>
              </p:custDataLst>
            </p:nvPr>
          </p:nvSpPr>
          <p:spPr>
            <a:xfrm>
              <a:off x="7713760"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6" name="Rechteck 75"/>
            <p:cNvSpPr/>
            <p:nvPr>
              <p:custDataLst>
                <p:tags r:id="rId51"/>
              </p:custDataLst>
            </p:nvPr>
          </p:nvSpPr>
          <p:spPr>
            <a:xfrm>
              <a:off x="7488922" y="4964844"/>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7" name="Rechteck 76"/>
            <p:cNvSpPr/>
            <p:nvPr>
              <p:custDataLst>
                <p:tags r:id="rId52"/>
              </p:custDataLst>
            </p:nvPr>
          </p:nvSpPr>
          <p:spPr>
            <a:xfrm>
              <a:off x="7719418" y="4964844"/>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grpSp>
        <p:nvGrpSpPr>
          <p:cNvPr id="78" name="Gruppieren 77"/>
          <p:cNvGrpSpPr/>
          <p:nvPr/>
        </p:nvGrpSpPr>
        <p:grpSpPr>
          <a:xfrm>
            <a:off x="2653846" y="4361818"/>
            <a:ext cx="778418" cy="778418"/>
            <a:chOff x="8243065" y="4341263"/>
            <a:chExt cx="926296" cy="926296"/>
          </a:xfrm>
        </p:grpSpPr>
        <p:sp>
          <p:nvSpPr>
            <p:cNvPr id="79" name="Ellipse 78"/>
            <p:cNvSpPr/>
            <p:nvPr>
              <p:custDataLst>
                <p:tags r:id="rId37"/>
              </p:custDataLst>
            </p:nvPr>
          </p:nvSpPr>
          <p:spPr>
            <a:xfrm>
              <a:off x="8243065" y="4341263"/>
              <a:ext cx="926296" cy="926296"/>
            </a:xfrm>
            <a:prstGeom prst="ellipse">
              <a:avLst/>
            </a:prstGeom>
            <a:solidFill>
              <a:srgbClr val="D067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hteck 79"/>
            <p:cNvSpPr/>
            <p:nvPr>
              <p:custDataLst>
                <p:tags r:id="rId38"/>
              </p:custDataLst>
            </p:nvPr>
          </p:nvSpPr>
          <p:spPr>
            <a:xfrm>
              <a:off x="8416466" y="4534103"/>
              <a:ext cx="169960" cy="157571"/>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1" name="Rechteck 80"/>
            <p:cNvSpPr/>
            <p:nvPr>
              <p:custDataLst>
                <p:tags r:id="rId39"/>
              </p:custDataLst>
            </p:nvPr>
          </p:nvSpPr>
          <p:spPr>
            <a:xfrm>
              <a:off x="8651046" y="4535350"/>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2" name="Rechteck 81"/>
            <p:cNvSpPr/>
            <p:nvPr>
              <p:custDataLst>
                <p:tags r:id="rId40"/>
              </p:custDataLst>
            </p:nvPr>
          </p:nvSpPr>
          <p:spPr>
            <a:xfrm>
              <a:off x="8419311" y="4751228"/>
              <a:ext cx="169960" cy="157571"/>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3" name="Rechteck 82"/>
            <p:cNvSpPr/>
            <p:nvPr>
              <p:custDataLst>
                <p:tags r:id="rId41"/>
              </p:custDataLst>
            </p:nvPr>
          </p:nvSpPr>
          <p:spPr>
            <a:xfrm>
              <a:off x="8653891"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4" name="Rechteck 83"/>
            <p:cNvSpPr/>
            <p:nvPr>
              <p:custDataLst>
                <p:tags r:id="rId42"/>
              </p:custDataLst>
            </p:nvPr>
          </p:nvSpPr>
          <p:spPr>
            <a:xfrm>
              <a:off x="8884387"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5" name="Rechteck 84"/>
            <p:cNvSpPr/>
            <p:nvPr>
              <p:custDataLst>
                <p:tags r:id="rId43"/>
              </p:custDataLst>
            </p:nvPr>
          </p:nvSpPr>
          <p:spPr>
            <a:xfrm>
              <a:off x="8424969" y="4963596"/>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6" name="Rechteck 85"/>
            <p:cNvSpPr/>
            <p:nvPr>
              <p:custDataLst>
                <p:tags r:id="rId44"/>
              </p:custDataLst>
            </p:nvPr>
          </p:nvSpPr>
          <p:spPr>
            <a:xfrm>
              <a:off x="8653739" y="4964844"/>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grpSp>
        <p:nvGrpSpPr>
          <p:cNvPr id="87" name="Gruppieren 86"/>
          <p:cNvGrpSpPr/>
          <p:nvPr/>
        </p:nvGrpSpPr>
        <p:grpSpPr>
          <a:xfrm>
            <a:off x="8900101" y="4388332"/>
            <a:ext cx="1066179" cy="817871"/>
            <a:chOff x="9321207" y="4341264"/>
            <a:chExt cx="1268723" cy="973244"/>
          </a:xfrm>
        </p:grpSpPr>
        <p:sp>
          <p:nvSpPr>
            <p:cNvPr id="88" name="Wolke 87"/>
            <p:cNvSpPr/>
            <p:nvPr>
              <p:custDataLst>
                <p:tags r:id="rId30"/>
              </p:custDataLst>
            </p:nvPr>
          </p:nvSpPr>
          <p:spPr>
            <a:xfrm>
              <a:off x="9321207" y="4341264"/>
              <a:ext cx="1268723" cy="973244"/>
            </a:xfrm>
            <a:prstGeom prst="cloud">
              <a:avLst/>
            </a:prstGeom>
            <a:solidFill>
              <a:srgbClr val="6EA29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hteck 88"/>
            <p:cNvSpPr/>
            <p:nvPr>
              <p:custDataLst>
                <p:tags r:id="rId31"/>
              </p:custDataLst>
            </p:nvPr>
          </p:nvSpPr>
          <p:spPr>
            <a:xfrm>
              <a:off x="9617785" y="4539912"/>
              <a:ext cx="169960" cy="157571"/>
            </a:xfrm>
            <a:prstGeom prst="rect">
              <a:avLst/>
            </a:prstGeom>
            <a:solidFill>
              <a:srgbClr val="0A513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0" name="Rechteck 89"/>
            <p:cNvSpPr/>
            <p:nvPr>
              <p:custDataLst>
                <p:tags r:id="rId32"/>
              </p:custDataLst>
            </p:nvPr>
          </p:nvSpPr>
          <p:spPr>
            <a:xfrm>
              <a:off x="9858174" y="4535350"/>
              <a:ext cx="169960" cy="157571"/>
            </a:xfrm>
            <a:prstGeom prst="rect">
              <a:avLst/>
            </a:prstGeom>
            <a:solidFill>
              <a:srgbClr val="0A513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1" name="Rechteck 90"/>
            <p:cNvSpPr/>
            <p:nvPr>
              <p:custDataLst>
                <p:tags r:id="rId33"/>
              </p:custDataLst>
            </p:nvPr>
          </p:nvSpPr>
          <p:spPr>
            <a:xfrm>
              <a:off x="9620630" y="4757037"/>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2" name="Rechteck 91"/>
            <p:cNvSpPr/>
            <p:nvPr>
              <p:custDataLst>
                <p:tags r:id="rId34"/>
              </p:custDataLst>
            </p:nvPr>
          </p:nvSpPr>
          <p:spPr>
            <a:xfrm>
              <a:off x="9861019"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3" name="Rechteck 92"/>
            <p:cNvSpPr/>
            <p:nvPr>
              <p:custDataLst>
                <p:tags r:id="rId35"/>
              </p:custDataLst>
            </p:nvPr>
          </p:nvSpPr>
          <p:spPr>
            <a:xfrm>
              <a:off x="10091515" y="475247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4" name="Rechteck 93"/>
            <p:cNvSpPr/>
            <p:nvPr>
              <p:custDataLst>
                <p:tags r:id="rId36"/>
              </p:custDataLst>
            </p:nvPr>
          </p:nvSpPr>
          <p:spPr>
            <a:xfrm>
              <a:off x="9860868" y="4959035"/>
              <a:ext cx="169960" cy="157571"/>
            </a:xfrm>
            <a:prstGeom prst="rect">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95" name="Textfeld 94"/>
          <p:cNvSpPr txBox="1"/>
          <p:nvPr>
            <p:custDataLst>
              <p:tags r:id="rId25"/>
            </p:custDataLst>
          </p:nvPr>
        </p:nvSpPr>
        <p:spPr>
          <a:xfrm>
            <a:off x="2551717" y="5175907"/>
            <a:ext cx="1106586" cy="295718"/>
          </a:xfrm>
          <a:prstGeom prst="rect">
            <a:avLst/>
          </a:prstGeom>
          <a:noFill/>
        </p:spPr>
        <p:txBody>
          <a:bodyPr wrap="none" lIns="0" tIns="0" rIns="0" bIns="0" rtlCol="0">
            <a:noAutofit/>
          </a:bodyPr>
          <a:lstStyle/>
          <a:p>
            <a:pPr marL="252000" indent="-252000" algn="ctr">
              <a:lnSpc>
                <a:spcPts val="2300"/>
              </a:lnSpc>
              <a:spcBef>
                <a:spcPts val="500"/>
              </a:spcBef>
              <a:buFontTx/>
              <a:buNone/>
            </a:pPr>
            <a:r>
              <a:rPr lang="en-US" sz="1000" dirty="0" smtClean="0"/>
              <a:t>Finance</a:t>
            </a:r>
          </a:p>
        </p:txBody>
      </p:sp>
      <p:sp>
        <p:nvSpPr>
          <p:cNvPr id="96" name="Textfeld 95"/>
          <p:cNvSpPr txBox="1"/>
          <p:nvPr>
            <p:custDataLst>
              <p:tags r:id="rId26"/>
            </p:custDataLst>
          </p:nvPr>
        </p:nvSpPr>
        <p:spPr>
          <a:xfrm>
            <a:off x="5696637" y="5139604"/>
            <a:ext cx="1106586" cy="295718"/>
          </a:xfrm>
          <a:prstGeom prst="rect">
            <a:avLst/>
          </a:prstGeom>
          <a:noFill/>
        </p:spPr>
        <p:txBody>
          <a:bodyPr wrap="none" lIns="0" tIns="0" rIns="0" bIns="0" rtlCol="0">
            <a:noAutofit/>
          </a:bodyPr>
          <a:lstStyle/>
          <a:p>
            <a:pPr marL="252000" indent="-252000" algn="ctr">
              <a:lnSpc>
                <a:spcPts val="2300"/>
              </a:lnSpc>
              <a:spcBef>
                <a:spcPts val="500"/>
              </a:spcBef>
              <a:buFontTx/>
              <a:buNone/>
            </a:pPr>
            <a:r>
              <a:rPr lang="en-US" sz="1000" dirty="0" smtClean="0"/>
              <a:t>Procurement</a:t>
            </a:r>
          </a:p>
        </p:txBody>
      </p:sp>
      <p:sp>
        <p:nvSpPr>
          <p:cNvPr id="97" name="Textfeld 96"/>
          <p:cNvSpPr txBox="1"/>
          <p:nvPr>
            <p:custDataLst>
              <p:tags r:id="rId27"/>
            </p:custDataLst>
          </p:nvPr>
        </p:nvSpPr>
        <p:spPr>
          <a:xfrm>
            <a:off x="7284143" y="5206423"/>
            <a:ext cx="1106586" cy="295718"/>
          </a:xfrm>
          <a:prstGeom prst="rect">
            <a:avLst/>
          </a:prstGeom>
          <a:noFill/>
        </p:spPr>
        <p:txBody>
          <a:bodyPr wrap="none" lIns="0" tIns="0" rIns="0" bIns="0" rtlCol="0">
            <a:noAutofit/>
          </a:bodyPr>
          <a:lstStyle/>
          <a:p>
            <a:pPr marL="252000" indent="-252000" algn="ctr">
              <a:lnSpc>
                <a:spcPts val="2300"/>
              </a:lnSpc>
              <a:spcBef>
                <a:spcPts val="500"/>
              </a:spcBef>
              <a:buFontTx/>
              <a:buNone/>
            </a:pPr>
            <a:r>
              <a:rPr lang="en-US" sz="1000" dirty="0" smtClean="0"/>
              <a:t>Non-SAP</a:t>
            </a:r>
          </a:p>
        </p:txBody>
      </p:sp>
      <p:sp>
        <p:nvSpPr>
          <p:cNvPr id="98" name="Textfeld 97"/>
          <p:cNvSpPr txBox="1"/>
          <p:nvPr>
            <p:custDataLst>
              <p:tags r:id="rId28"/>
            </p:custDataLst>
          </p:nvPr>
        </p:nvSpPr>
        <p:spPr>
          <a:xfrm>
            <a:off x="8929999" y="5212553"/>
            <a:ext cx="1106586" cy="295718"/>
          </a:xfrm>
          <a:prstGeom prst="rect">
            <a:avLst/>
          </a:prstGeom>
          <a:noFill/>
        </p:spPr>
        <p:txBody>
          <a:bodyPr wrap="none" lIns="0" tIns="0" rIns="0" bIns="0" rtlCol="0">
            <a:noAutofit/>
          </a:bodyPr>
          <a:lstStyle/>
          <a:p>
            <a:pPr marL="252000" indent="-252000" algn="ctr">
              <a:lnSpc>
                <a:spcPts val="2300"/>
              </a:lnSpc>
              <a:spcBef>
                <a:spcPts val="500"/>
              </a:spcBef>
              <a:buFontTx/>
              <a:buNone/>
            </a:pPr>
            <a:r>
              <a:rPr lang="en-US" sz="1000" dirty="0" smtClean="0"/>
              <a:t>Cloud *</a:t>
            </a:r>
          </a:p>
        </p:txBody>
      </p:sp>
      <p:sp>
        <p:nvSpPr>
          <p:cNvPr id="99" name="Textfeld 98"/>
          <p:cNvSpPr txBox="1"/>
          <p:nvPr>
            <p:custDataLst>
              <p:tags r:id="rId29"/>
            </p:custDataLst>
          </p:nvPr>
        </p:nvSpPr>
        <p:spPr>
          <a:xfrm>
            <a:off x="4151787" y="5263255"/>
            <a:ext cx="1048843" cy="338091"/>
          </a:xfrm>
          <a:prstGeom prst="rect">
            <a:avLst/>
          </a:prstGeom>
          <a:noFill/>
        </p:spPr>
        <p:txBody>
          <a:bodyPr wrap="none" lIns="0" tIns="0" rIns="0" bIns="0" rtlCol="0">
            <a:noAutofit/>
          </a:bodyPr>
          <a:lstStyle/>
          <a:p>
            <a:pPr marL="252000" indent="-252000" algn="ctr"/>
            <a:r>
              <a:rPr lang="en-US" sz="1000" dirty="0" smtClean="0"/>
              <a:t>Human</a:t>
            </a:r>
          </a:p>
          <a:p>
            <a:pPr marL="252000" indent="-252000" algn="ctr"/>
            <a:r>
              <a:rPr lang="en-US" sz="1000" dirty="0" smtClean="0"/>
              <a:t> Resources</a:t>
            </a:r>
            <a:endParaRPr lang="en-US" sz="1000" dirty="0"/>
          </a:p>
          <a:p>
            <a:pPr marL="252000" indent="-252000">
              <a:buFontTx/>
              <a:buNone/>
            </a:pPr>
            <a:endParaRPr lang="en-US" sz="1000" dirty="0" smtClean="0"/>
          </a:p>
        </p:txBody>
      </p:sp>
    </p:spTree>
    <p:custDataLst>
      <p:tags r:id="rId1"/>
    </p:custDataLst>
    <p:extLst>
      <p:ext uri="{BB962C8B-B14F-4D97-AF65-F5344CB8AC3E}">
        <p14:creationId xmlns:p14="http://schemas.microsoft.com/office/powerpoint/2010/main" val="32558138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7" name="Gerader Verbinder 76"/>
          <p:cNvCxnSpPr>
            <a:stCxn id="70" idx="4"/>
          </p:cNvCxnSpPr>
          <p:nvPr>
            <p:custDataLst>
              <p:tags r:id="rId2"/>
            </p:custDataLst>
          </p:nvPr>
        </p:nvCxnSpPr>
        <p:spPr>
          <a:xfrm>
            <a:off x="9488928" y="1323246"/>
            <a:ext cx="0" cy="4248940"/>
          </a:xfrm>
          <a:prstGeom prst="line">
            <a:avLst/>
          </a:prstGeom>
          <a:ln>
            <a:solidFill>
              <a:srgbClr val="B2B3B5"/>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a:stCxn id="69" idx="4"/>
          </p:cNvCxnSpPr>
          <p:nvPr>
            <p:custDataLst>
              <p:tags r:id="rId3"/>
            </p:custDataLst>
          </p:nvPr>
        </p:nvCxnSpPr>
        <p:spPr>
          <a:xfrm>
            <a:off x="8933030" y="1326763"/>
            <a:ext cx="0" cy="4245423"/>
          </a:xfrm>
          <a:prstGeom prst="line">
            <a:avLst/>
          </a:prstGeom>
          <a:ln>
            <a:solidFill>
              <a:srgbClr val="B2B3B5"/>
            </a:solidFill>
          </a:ln>
        </p:spPr>
        <p:style>
          <a:lnRef idx="1">
            <a:schemeClr val="accent1"/>
          </a:lnRef>
          <a:fillRef idx="0">
            <a:schemeClr val="accent1"/>
          </a:fillRef>
          <a:effectRef idx="0">
            <a:schemeClr val="accent1"/>
          </a:effectRef>
          <a:fontRef idx="minor">
            <a:schemeClr val="tx1"/>
          </a:fontRef>
        </p:style>
      </p:cxnSp>
      <p:pic>
        <p:nvPicPr>
          <p:cNvPr id="14" name="Grafik 13"/>
          <p:cNvPicPr>
            <a:picLocks/>
          </p:cNvPicPr>
          <p:nvPr>
            <p:custDataLst>
              <p:tags r:id="rId4"/>
            </p:custDataLst>
          </p:nvPr>
        </p:nvPicPr>
        <p:blipFill>
          <a:blip r:embed="rId6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5"/>
            </p:custDataLst>
          </p:nvPr>
        </p:nvPicPr>
        <p:blipFill>
          <a:blip r:embed="rId68">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6"/>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buFontTx/>
              <a:buNone/>
            </a:pPr>
            <a:r>
              <a:rPr lang="de-DE" sz="2800" dirty="0" smtClean="0"/>
              <a:t>Bosch </a:t>
            </a:r>
            <a:r>
              <a:rPr lang="de-DE" sz="2800" dirty="0" err="1" smtClean="0"/>
              <a:t>Fiori</a:t>
            </a:r>
            <a:r>
              <a:rPr lang="de-DE" sz="2800" dirty="0" smtClean="0"/>
              <a:t> </a:t>
            </a:r>
            <a:r>
              <a:rPr lang="de-DE" sz="2800" dirty="0" err="1" smtClean="0"/>
              <a:t>Strategy</a:t>
            </a:r>
            <a:endParaRPr lang="de-DE" sz="2800" dirty="0" smtClean="0"/>
          </a:p>
        </p:txBody>
      </p:sp>
      <p:sp>
        <p:nvSpPr>
          <p:cNvPr id="8" name="Rechteck 7"/>
          <p:cNvSpPr>
            <a:spLocks/>
          </p:cNvSpPr>
          <p:nvPr>
            <p:custDataLst>
              <p:tags r:id="rId7"/>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8"/>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9"/>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13</a:t>
            </a:r>
            <a:endParaRPr lang="de-DE" sz="1200">
              <a:solidFill>
                <a:srgbClr val="999FA6"/>
              </a:solidFill>
            </a:endParaRPr>
          </a:p>
        </p:txBody>
      </p:sp>
      <p:sp>
        <p:nvSpPr>
          <p:cNvPr id="5" name="Rechteck 4"/>
          <p:cNvSpPr>
            <a:spLocks/>
          </p:cNvSpPr>
          <p:nvPr>
            <p:custDataLst>
              <p:tags r:id="rId10"/>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11"/>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2"/>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smtClean="0">
                <a:solidFill>
                  <a:srgbClr val="3F136C"/>
                </a:solidFill>
              </a:rPr>
              <a:t>Fiori</a:t>
            </a:r>
            <a:r>
              <a:rPr lang="de-DE" sz="2800" dirty="0" smtClean="0">
                <a:solidFill>
                  <a:srgbClr val="3F136C"/>
                </a:solidFill>
              </a:rPr>
              <a:t> </a:t>
            </a:r>
            <a:r>
              <a:rPr lang="de-DE" sz="2800" dirty="0" err="1" smtClean="0">
                <a:solidFill>
                  <a:srgbClr val="3F136C"/>
                </a:solidFill>
              </a:rPr>
              <a:t>Launchpad</a:t>
            </a:r>
            <a:r>
              <a:rPr lang="de-DE" sz="2800" dirty="0" smtClean="0">
                <a:solidFill>
                  <a:srgbClr val="3F136C"/>
                </a:solidFill>
              </a:rPr>
              <a:t> Implementation Roadmap</a:t>
            </a:r>
            <a:endParaRPr lang="de-DE" sz="2800" dirty="0">
              <a:solidFill>
                <a:srgbClr val="3F136C"/>
              </a:solidFill>
            </a:endParaRPr>
          </a:p>
        </p:txBody>
      </p:sp>
      <p:pic>
        <p:nvPicPr>
          <p:cNvPr id="16" name="Picture 2"/>
          <p:cNvPicPr>
            <a:picLocks noChangeAspect="1" noChangeArrowheads="1"/>
          </p:cNvPicPr>
          <p:nvPr>
            <p:custDataLst>
              <p:tags r:id="rId13"/>
            </p:custDataLst>
          </p:nvPr>
        </p:nvPicPr>
        <p:blipFill>
          <a:blip r:embed="rId69" cstate="print"/>
          <a:srcRect b="12121"/>
          <a:stretch>
            <a:fillRect/>
          </a:stretch>
        </p:blipFill>
        <p:spPr bwMode="auto">
          <a:xfrm>
            <a:off x="1544362" y="1683916"/>
            <a:ext cx="1772436" cy="932023"/>
          </a:xfrm>
          <a:prstGeom prst="rect">
            <a:avLst/>
          </a:prstGeom>
          <a:noFill/>
          <a:ln w="9525">
            <a:solidFill>
              <a:schemeClr val="accent2"/>
            </a:solidFill>
            <a:miter lim="800000"/>
            <a:headEnd/>
            <a:tailEnd/>
          </a:ln>
        </p:spPr>
      </p:pic>
      <p:graphicFrame>
        <p:nvGraphicFramePr>
          <p:cNvPr id="17" name="Diagramm 16"/>
          <p:cNvGraphicFramePr/>
          <p:nvPr>
            <p:custDataLst>
              <p:tags r:id="rId14"/>
            </p:custDataLst>
            <p:extLst>
              <p:ext uri="{D42A27DB-BD31-4B8C-83A1-F6EECF244321}">
                <p14:modId xmlns:p14="http://schemas.microsoft.com/office/powerpoint/2010/main" val="1088324845"/>
              </p:ext>
            </p:extLst>
          </p:nvPr>
        </p:nvGraphicFramePr>
        <p:xfrm>
          <a:off x="1544362" y="3042628"/>
          <a:ext cx="8979864" cy="910958"/>
        </p:xfrm>
        <a:graphic>
          <a:graphicData uri="http://schemas.openxmlformats.org/drawingml/2006/diagram">
            <dgm:relIds xmlns:dgm="http://schemas.openxmlformats.org/drawingml/2006/diagram" xmlns:r="http://schemas.openxmlformats.org/officeDocument/2006/relationships" r:dm="rId70" r:lo="rId71" r:qs="rId72" r:cs="rId73"/>
          </a:graphicData>
        </a:graphic>
      </p:graphicFrame>
      <p:sp>
        <p:nvSpPr>
          <p:cNvPr id="18" name="Textfeld 17"/>
          <p:cNvSpPr txBox="1"/>
          <p:nvPr>
            <p:custDataLst>
              <p:tags r:id="rId15"/>
            </p:custDataLst>
          </p:nvPr>
        </p:nvSpPr>
        <p:spPr>
          <a:xfrm>
            <a:off x="1880614" y="4407494"/>
            <a:ext cx="864179" cy="504436"/>
          </a:xfrm>
          <a:prstGeom prst="rect">
            <a:avLst/>
          </a:prstGeom>
          <a:solidFill>
            <a:scrgbClr r="0" g="0" b="0">
              <a:alpha val="0"/>
            </a:scrgbClr>
          </a:solidFill>
          <a:ln/>
        </p:spPr>
        <p:txBody>
          <a:bodyPr wrap="square" lIns="91440" tIns="45720" rIns="91440" bIns="45720" rtlCol="0">
            <a:noAutofit/>
          </a:bodyPr>
          <a:lstStyle/>
          <a:p>
            <a:pPr algn="ctr"/>
            <a:r>
              <a:rPr lang="en-GB" sz="1350" dirty="0" smtClean="0">
                <a:solidFill>
                  <a:srgbClr val="000000"/>
                </a:solidFill>
              </a:rPr>
              <a:t>Not </a:t>
            </a:r>
            <a:r>
              <a:rPr lang="en-GB" sz="1350" dirty="0">
                <a:solidFill>
                  <a:srgbClr val="000000"/>
                </a:solidFill>
              </a:rPr>
              <a:t>available</a:t>
            </a:r>
          </a:p>
        </p:txBody>
      </p:sp>
      <p:sp>
        <p:nvSpPr>
          <p:cNvPr id="19" name="Textfeld 18"/>
          <p:cNvSpPr txBox="1"/>
          <p:nvPr>
            <p:custDataLst>
              <p:tags r:id="rId16"/>
            </p:custDataLst>
          </p:nvPr>
        </p:nvSpPr>
        <p:spPr>
          <a:xfrm>
            <a:off x="3801892" y="3249401"/>
            <a:ext cx="2114191" cy="538832"/>
          </a:xfrm>
          <a:prstGeom prst="rect">
            <a:avLst/>
          </a:prstGeom>
          <a:solidFill>
            <a:scrgbClr r="0" g="0" b="0">
              <a:alpha val="0"/>
            </a:scrgbClr>
          </a:solidFill>
          <a:ln>
            <a:noFill/>
          </a:ln>
        </p:spPr>
        <p:style>
          <a:lnRef idx="2">
            <a:schemeClr val="accent5"/>
          </a:lnRef>
          <a:fillRef idx="1">
            <a:schemeClr val="lt1"/>
          </a:fillRef>
          <a:effectRef idx="0">
            <a:schemeClr val="accent5"/>
          </a:effectRef>
          <a:fontRef idx="minor">
            <a:schemeClr val="dk1"/>
          </a:fontRef>
        </p:style>
        <p:txBody>
          <a:bodyPr wrap="square" lIns="91440" tIns="45720" rIns="91440" bIns="45720" rtlCol="0">
            <a:noAutofit/>
          </a:bodyPr>
          <a:lstStyle/>
          <a:p>
            <a:r>
              <a:rPr lang="en-GB" sz="825" dirty="0">
                <a:ln w="18415" cmpd="sng">
                  <a:noFill/>
                  <a:prstDash val="solid"/>
                </a:ln>
                <a:solidFill>
                  <a:schemeClr val="tx1"/>
                </a:solidFill>
              </a:rPr>
              <a:t>FLP on EP </a:t>
            </a:r>
            <a:r>
              <a:rPr lang="en-GB" sz="825" dirty="0" smtClean="0">
                <a:ln w="18415" cmpd="sng">
                  <a:noFill/>
                  <a:prstDash val="solid"/>
                </a:ln>
                <a:solidFill>
                  <a:schemeClr val="tx1"/>
                </a:solidFill>
              </a:rPr>
              <a:t>for ABAP </a:t>
            </a:r>
            <a:r>
              <a:rPr lang="en-GB" sz="825" dirty="0" err="1">
                <a:ln w="18415" cmpd="sng">
                  <a:noFill/>
                  <a:prstDash val="solid"/>
                </a:ln>
                <a:solidFill>
                  <a:schemeClr val="tx1"/>
                </a:solidFill>
              </a:rPr>
              <a:t>Catalog</a:t>
            </a:r>
            <a:endParaRPr lang="en-GB" sz="825" dirty="0">
              <a:ln w="18415" cmpd="sng">
                <a:noFill/>
                <a:prstDash val="solid"/>
              </a:ln>
              <a:solidFill>
                <a:schemeClr val="tx1"/>
              </a:solidFill>
            </a:endParaRPr>
          </a:p>
          <a:p>
            <a:endParaRPr lang="en-GB" sz="825" dirty="0">
              <a:ln w="18415" cmpd="sng">
                <a:noFill/>
                <a:prstDash val="solid"/>
              </a:ln>
              <a:solidFill>
                <a:schemeClr val="tx1"/>
              </a:solidFill>
            </a:endParaRPr>
          </a:p>
          <a:p>
            <a:r>
              <a:rPr lang="en-GB" sz="825" dirty="0">
                <a:ln w="18415" cmpd="sng">
                  <a:noFill/>
                  <a:prstDash val="solid"/>
                </a:ln>
                <a:solidFill>
                  <a:schemeClr val="tx1"/>
                </a:solidFill>
              </a:rPr>
              <a:t>First Pilots mobile FLP via </a:t>
            </a:r>
            <a:r>
              <a:rPr lang="en-GB" sz="825" dirty="0" err="1">
                <a:ln w="18415" cmpd="sng">
                  <a:noFill/>
                  <a:prstDash val="solid"/>
                </a:ln>
                <a:solidFill>
                  <a:schemeClr val="tx1"/>
                </a:solidFill>
              </a:rPr>
              <a:t>Airwatch</a:t>
            </a:r>
            <a:r>
              <a:rPr lang="en-GB" sz="825" dirty="0">
                <a:ln w="18415" cmpd="sng">
                  <a:noFill/>
                  <a:prstDash val="solid"/>
                </a:ln>
                <a:solidFill>
                  <a:schemeClr val="tx1"/>
                </a:solidFill>
              </a:rPr>
              <a:t> and Fiori Client</a:t>
            </a:r>
          </a:p>
        </p:txBody>
      </p:sp>
      <p:sp>
        <p:nvSpPr>
          <p:cNvPr id="20" name="Textfeld 19"/>
          <p:cNvSpPr txBox="1"/>
          <p:nvPr>
            <p:custDataLst>
              <p:tags r:id="rId17"/>
            </p:custDataLst>
          </p:nvPr>
        </p:nvSpPr>
        <p:spPr>
          <a:xfrm>
            <a:off x="6232503" y="3245585"/>
            <a:ext cx="2132824" cy="749965"/>
          </a:xfrm>
          <a:prstGeom prst="rect">
            <a:avLst/>
          </a:prstGeom>
          <a:solidFill>
            <a:scrgbClr r="0" g="0" b="0">
              <a:alpha val="0"/>
            </a:scrgbClr>
          </a:solidFill>
          <a:ln>
            <a:noFill/>
          </a:ln>
        </p:spPr>
        <p:style>
          <a:lnRef idx="2">
            <a:schemeClr val="accent5"/>
          </a:lnRef>
          <a:fillRef idx="1">
            <a:schemeClr val="lt1"/>
          </a:fillRef>
          <a:effectRef idx="0">
            <a:schemeClr val="accent5"/>
          </a:effectRef>
          <a:fontRef idx="minor">
            <a:schemeClr val="dk1"/>
          </a:fontRef>
        </p:style>
        <p:txBody>
          <a:bodyPr wrap="square" lIns="91440" tIns="45720" rIns="91440" bIns="45720" rtlCol="0">
            <a:noAutofit/>
          </a:bodyPr>
          <a:lstStyle/>
          <a:p>
            <a:r>
              <a:rPr lang="en-GB" sz="825" dirty="0">
                <a:ln w="18415" cmpd="sng">
                  <a:noFill/>
                  <a:prstDash val="solid"/>
                </a:ln>
                <a:solidFill>
                  <a:schemeClr val="tx1"/>
                </a:solidFill>
              </a:rPr>
              <a:t>FLP on EP </a:t>
            </a:r>
            <a:r>
              <a:rPr lang="en-GB" sz="825" dirty="0" smtClean="0">
                <a:ln w="18415" cmpd="sng">
                  <a:noFill/>
                  <a:prstDash val="solid"/>
                </a:ln>
                <a:solidFill>
                  <a:schemeClr val="tx1"/>
                </a:solidFill>
              </a:rPr>
              <a:t>for ABAP </a:t>
            </a:r>
            <a:r>
              <a:rPr lang="en-GB" sz="825" dirty="0" err="1">
                <a:ln w="18415" cmpd="sng">
                  <a:noFill/>
                  <a:prstDash val="solid"/>
                </a:ln>
                <a:solidFill>
                  <a:schemeClr val="tx1"/>
                </a:solidFill>
              </a:rPr>
              <a:t>Catalog</a:t>
            </a:r>
            <a:r>
              <a:rPr lang="en-GB" sz="825" dirty="0">
                <a:ln w="18415" cmpd="sng">
                  <a:noFill/>
                  <a:prstDash val="solid"/>
                </a:ln>
                <a:solidFill>
                  <a:schemeClr val="tx1"/>
                </a:solidFill>
              </a:rPr>
              <a:t> and</a:t>
            </a:r>
          </a:p>
          <a:p>
            <a:r>
              <a:rPr lang="en-GB" sz="825" dirty="0">
                <a:ln w="18415" cmpd="sng">
                  <a:noFill/>
                  <a:prstDash val="solid"/>
                </a:ln>
                <a:solidFill>
                  <a:schemeClr val="tx1"/>
                </a:solidFill>
              </a:rPr>
              <a:t>iView integration</a:t>
            </a:r>
          </a:p>
          <a:p>
            <a:endParaRPr lang="en-GB" sz="825" dirty="0">
              <a:ln w="18415" cmpd="sng">
                <a:noFill/>
                <a:prstDash val="solid"/>
              </a:ln>
              <a:solidFill>
                <a:schemeClr val="tx1"/>
              </a:solidFill>
            </a:endParaRPr>
          </a:p>
          <a:p>
            <a:r>
              <a:rPr lang="en-GB" sz="825" dirty="0">
                <a:ln w="18415" cmpd="sng">
                  <a:noFill/>
                  <a:prstDash val="solid"/>
                </a:ln>
                <a:solidFill>
                  <a:schemeClr val="tx1"/>
                </a:solidFill>
              </a:rPr>
              <a:t>FLP on mobile via Fiori Client, </a:t>
            </a:r>
            <a:r>
              <a:rPr lang="en-GB" sz="825" dirty="0" err="1">
                <a:ln w="18415" cmpd="sng">
                  <a:noFill/>
                  <a:prstDash val="solid"/>
                </a:ln>
                <a:solidFill>
                  <a:schemeClr val="tx1"/>
                </a:solidFill>
              </a:rPr>
              <a:t>Airwatch</a:t>
            </a:r>
            <a:r>
              <a:rPr lang="en-GB" sz="825" dirty="0">
                <a:ln w="18415" cmpd="sng">
                  <a:noFill/>
                  <a:prstDash val="solid"/>
                </a:ln>
                <a:solidFill>
                  <a:schemeClr val="tx1"/>
                </a:solidFill>
              </a:rPr>
              <a:t> and Intune</a:t>
            </a:r>
          </a:p>
        </p:txBody>
      </p:sp>
      <p:pic>
        <p:nvPicPr>
          <p:cNvPr id="21" name="Picture 2__"/>
          <p:cNvPicPr>
            <a:picLocks noChangeAspect="1" noChangeArrowheads="1"/>
          </p:cNvPicPr>
          <p:nvPr>
            <p:custDataLst>
              <p:tags r:id="rId18"/>
            </p:custDataLst>
          </p:nvPr>
        </p:nvPicPr>
        <p:blipFill>
          <a:blip r:embed="rId69" cstate="print"/>
          <a:srcRect b="12121"/>
          <a:stretch>
            <a:fillRect/>
          </a:stretch>
        </p:blipFill>
        <p:spPr bwMode="auto">
          <a:xfrm>
            <a:off x="5959628" y="1683917"/>
            <a:ext cx="1772435" cy="932023"/>
          </a:xfrm>
          <a:prstGeom prst="rect">
            <a:avLst/>
          </a:prstGeom>
          <a:noFill/>
          <a:ln w="9525">
            <a:solidFill>
              <a:schemeClr val="accent2"/>
            </a:solidFill>
            <a:miter lim="800000"/>
            <a:headEnd/>
            <a:tailEnd/>
          </a:ln>
        </p:spPr>
      </p:pic>
      <p:pic>
        <p:nvPicPr>
          <p:cNvPr id="22" name="Grafik 21"/>
          <p:cNvPicPr>
            <a:picLocks noChangeAspect="1"/>
          </p:cNvPicPr>
          <p:nvPr>
            <p:custDataLst>
              <p:tags r:id="rId19"/>
            </p:custDataLst>
          </p:nvPr>
        </p:nvPicPr>
        <p:blipFill>
          <a:blip r:embed="rId75" cstate="print">
            <a:extLst>
              <a:ext uri="{28A0092B-C50C-407E-A947-70E740481C1C}">
                <a14:useLocalDpi xmlns:a14="http://schemas.microsoft.com/office/drawing/2010/main" val="0"/>
              </a:ext>
            </a:extLst>
          </a:blip>
          <a:stretch>
            <a:fillRect/>
          </a:stretch>
        </p:blipFill>
        <p:spPr>
          <a:xfrm>
            <a:off x="181194" y="1543949"/>
            <a:ext cx="1057274" cy="729457"/>
          </a:xfrm>
          <a:prstGeom prst="rect">
            <a:avLst/>
          </a:prstGeom>
          <a:ln>
            <a:noFill/>
          </a:ln>
          <a:effectLst>
            <a:glow>
              <a:schemeClr val="bg1"/>
            </a:glow>
          </a:effectLst>
        </p:spPr>
      </p:pic>
      <p:pic>
        <p:nvPicPr>
          <p:cNvPr id="23" name="Grafik 22"/>
          <p:cNvPicPr>
            <a:picLocks noChangeAspect="1"/>
          </p:cNvPicPr>
          <p:nvPr>
            <p:custDataLst>
              <p:tags r:id="rId20"/>
            </p:custDataLst>
          </p:nvPr>
        </p:nvPicPr>
        <p:blipFill>
          <a:blip r:embed="rId76" cstate="print">
            <a:extLst>
              <a:ext uri="{28A0092B-C50C-407E-A947-70E740481C1C}">
                <a14:useLocalDpi xmlns:a14="http://schemas.microsoft.com/office/drawing/2010/main" val="0"/>
              </a:ext>
            </a:extLst>
          </a:blip>
          <a:stretch>
            <a:fillRect/>
          </a:stretch>
        </p:blipFill>
        <p:spPr>
          <a:xfrm>
            <a:off x="259080" y="2049400"/>
            <a:ext cx="999018" cy="780014"/>
          </a:xfrm>
          <a:prstGeom prst="rect">
            <a:avLst/>
          </a:prstGeom>
        </p:spPr>
      </p:pic>
      <p:pic>
        <p:nvPicPr>
          <p:cNvPr id="24" name="Picture 2___"/>
          <p:cNvPicPr>
            <a:picLocks noChangeAspect="1" noChangeArrowheads="1"/>
          </p:cNvPicPr>
          <p:nvPr>
            <p:custDataLst>
              <p:tags r:id="rId21"/>
            </p:custDataLst>
          </p:nvPr>
        </p:nvPicPr>
        <p:blipFill>
          <a:blip r:embed="rId69" cstate="print"/>
          <a:srcRect b="12121"/>
          <a:stretch>
            <a:fillRect/>
          </a:stretch>
        </p:blipFill>
        <p:spPr bwMode="auto">
          <a:xfrm>
            <a:off x="3837719" y="1682196"/>
            <a:ext cx="1772435" cy="932023"/>
          </a:xfrm>
          <a:prstGeom prst="rect">
            <a:avLst/>
          </a:prstGeom>
          <a:noFill/>
          <a:ln w="9525">
            <a:solidFill>
              <a:schemeClr val="accent2"/>
            </a:solidFill>
            <a:miter lim="800000"/>
            <a:headEnd/>
            <a:tailEnd/>
          </a:ln>
        </p:spPr>
      </p:pic>
      <p:sp>
        <p:nvSpPr>
          <p:cNvPr id="25" name="Gleichschenkliges Dreieck 24"/>
          <p:cNvSpPr/>
          <p:nvPr>
            <p:custDataLst>
              <p:tags r:id="rId22"/>
            </p:custDataLst>
          </p:nvPr>
        </p:nvSpPr>
        <p:spPr>
          <a:xfrm rot="5400000">
            <a:off x="729149" y="2064051"/>
            <a:ext cx="1202743" cy="22589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6" name="Gleichschenkliges Dreieck 25"/>
          <p:cNvSpPr/>
          <p:nvPr>
            <p:custDataLst>
              <p:tags r:id="rId23"/>
            </p:custDataLst>
          </p:nvPr>
        </p:nvSpPr>
        <p:spPr>
          <a:xfrm rot="5400000">
            <a:off x="729149" y="4504817"/>
            <a:ext cx="1202743" cy="22589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7" name="Grafik 26"/>
          <p:cNvPicPr>
            <a:picLocks noChangeAspect="1"/>
          </p:cNvPicPr>
          <p:nvPr>
            <p:custDataLst>
              <p:tags r:id="rId24"/>
            </p:custDataLst>
          </p:nvPr>
        </p:nvPicPr>
        <p:blipFill>
          <a:blip r:embed="rId77" cstate="print">
            <a:extLst>
              <a:ext uri="{28A0092B-C50C-407E-A947-70E740481C1C}">
                <a14:useLocalDpi xmlns:a14="http://schemas.microsoft.com/office/drawing/2010/main" val="0"/>
              </a:ext>
            </a:extLst>
          </a:blip>
          <a:stretch>
            <a:fillRect/>
          </a:stretch>
        </p:blipFill>
        <p:spPr>
          <a:xfrm>
            <a:off x="200528" y="3879335"/>
            <a:ext cx="689144" cy="704853"/>
          </a:xfrm>
          <a:prstGeom prst="rect">
            <a:avLst/>
          </a:prstGeom>
        </p:spPr>
      </p:pic>
      <p:pic>
        <p:nvPicPr>
          <p:cNvPr id="28" name="Grafik 27"/>
          <p:cNvPicPr>
            <a:picLocks noChangeAspect="1"/>
          </p:cNvPicPr>
          <p:nvPr>
            <p:custDataLst>
              <p:tags r:id="rId25"/>
            </p:custDataLst>
          </p:nvPr>
        </p:nvPicPr>
        <p:blipFill>
          <a:blip r:embed="rId78" cstate="print">
            <a:extLst>
              <a:ext uri="{28A0092B-C50C-407E-A947-70E740481C1C}">
                <a14:useLocalDpi xmlns:a14="http://schemas.microsoft.com/office/drawing/2010/main" val="0"/>
              </a:ext>
            </a:extLst>
          </a:blip>
          <a:stretch>
            <a:fillRect/>
          </a:stretch>
        </p:blipFill>
        <p:spPr>
          <a:xfrm>
            <a:off x="458788" y="4381947"/>
            <a:ext cx="538236" cy="699707"/>
          </a:xfrm>
          <a:prstGeom prst="rect">
            <a:avLst/>
          </a:prstGeom>
        </p:spPr>
      </p:pic>
      <p:pic>
        <p:nvPicPr>
          <p:cNvPr id="29" name="Grafik 28"/>
          <p:cNvPicPr>
            <a:picLocks noChangeAspect="1"/>
          </p:cNvPicPr>
          <p:nvPr>
            <p:custDataLst>
              <p:tags r:id="rId26"/>
            </p:custDataLst>
          </p:nvPr>
        </p:nvPicPr>
        <p:blipFill>
          <a:blip r:embed="rId79" cstate="print">
            <a:extLst>
              <a:ext uri="{28A0092B-C50C-407E-A947-70E740481C1C}">
                <a14:useLocalDpi xmlns:a14="http://schemas.microsoft.com/office/drawing/2010/main" val="0"/>
              </a:ext>
            </a:extLst>
          </a:blip>
          <a:stretch>
            <a:fillRect/>
          </a:stretch>
        </p:blipFill>
        <p:spPr>
          <a:xfrm>
            <a:off x="709831" y="4423441"/>
            <a:ext cx="513086" cy="889348"/>
          </a:xfrm>
          <a:prstGeom prst="rect">
            <a:avLst/>
          </a:prstGeom>
        </p:spPr>
      </p:pic>
      <p:pic>
        <p:nvPicPr>
          <p:cNvPr id="30" name="Grafik 29"/>
          <p:cNvPicPr>
            <a:picLocks noChangeAspect="1"/>
          </p:cNvPicPr>
          <p:nvPr>
            <p:custDataLst>
              <p:tags r:id="rId27"/>
            </p:custDataLst>
          </p:nvPr>
        </p:nvPicPr>
        <p:blipFill>
          <a:blip r:embed="rId80" cstate="print">
            <a:extLst>
              <a:ext uri="{28A0092B-C50C-407E-A947-70E740481C1C}">
                <a14:useLocalDpi xmlns:a14="http://schemas.microsoft.com/office/drawing/2010/main" val="0"/>
              </a:ext>
            </a:extLst>
          </a:blip>
          <a:stretch>
            <a:fillRect/>
          </a:stretch>
        </p:blipFill>
        <p:spPr>
          <a:xfrm>
            <a:off x="4332287" y="4153156"/>
            <a:ext cx="695467" cy="1236386"/>
          </a:xfrm>
          <a:prstGeom prst="rect">
            <a:avLst/>
          </a:prstGeom>
        </p:spPr>
      </p:pic>
      <p:pic>
        <p:nvPicPr>
          <p:cNvPr id="31" name="Grafik 30"/>
          <p:cNvPicPr>
            <a:picLocks noChangeAspect="1"/>
          </p:cNvPicPr>
          <p:nvPr>
            <p:custDataLst>
              <p:tags r:id="rId28"/>
            </p:custDataLst>
          </p:nvPr>
        </p:nvPicPr>
        <p:blipFill>
          <a:blip r:embed="rId81" cstate="print">
            <a:extLst>
              <a:ext uri="{28A0092B-C50C-407E-A947-70E740481C1C}">
                <a14:useLocalDpi xmlns:a14="http://schemas.microsoft.com/office/drawing/2010/main" val="0"/>
              </a:ext>
            </a:extLst>
          </a:blip>
          <a:stretch>
            <a:fillRect/>
          </a:stretch>
        </p:blipFill>
        <p:spPr>
          <a:xfrm>
            <a:off x="8593198" y="4125217"/>
            <a:ext cx="741252" cy="1315723"/>
          </a:xfrm>
          <a:prstGeom prst="rect">
            <a:avLst/>
          </a:prstGeom>
        </p:spPr>
      </p:pic>
      <p:pic>
        <p:nvPicPr>
          <p:cNvPr id="32" name="Grafik 31"/>
          <p:cNvPicPr>
            <a:picLocks noChangeAspect="1"/>
          </p:cNvPicPr>
          <p:nvPr>
            <p:custDataLst>
              <p:tags r:id="rId29"/>
            </p:custDataLst>
          </p:nvPr>
        </p:nvPicPr>
        <p:blipFill>
          <a:blip r:embed="rId82" cstate="print">
            <a:extLst>
              <a:ext uri="{28A0092B-C50C-407E-A947-70E740481C1C}">
                <a14:useLocalDpi xmlns:a14="http://schemas.microsoft.com/office/drawing/2010/main" val="0"/>
              </a:ext>
            </a:extLst>
          </a:blip>
          <a:stretch>
            <a:fillRect/>
          </a:stretch>
        </p:blipFill>
        <p:spPr>
          <a:xfrm>
            <a:off x="9190038" y="4302176"/>
            <a:ext cx="745126" cy="1274394"/>
          </a:xfrm>
          <a:prstGeom prst="rect">
            <a:avLst/>
          </a:prstGeom>
        </p:spPr>
      </p:pic>
      <p:grpSp>
        <p:nvGrpSpPr>
          <p:cNvPr id="33" name="Gruppieren 32"/>
          <p:cNvGrpSpPr/>
          <p:nvPr/>
        </p:nvGrpSpPr>
        <p:grpSpPr>
          <a:xfrm>
            <a:off x="6326376" y="1881560"/>
            <a:ext cx="1721921" cy="975501"/>
            <a:chOff x="4554685" y="1785994"/>
            <a:chExt cx="2233716" cy="1376467"/>
          </a:xfrm>
        </p:grpSpPr>
        <p:pic>
          <p:nvPicPr>
            <p:cNvPr id="34" name="Grafik 33"/>
            <p:cNvPicPr>
              <a:picLocks noChangeAspect="1"/>
            </p:cNvPicPr>
            <p:nvPr>
              <p:custDataLst>
                <p:tags r:id="rId52"/>
              </p:custDataLst>
            </p:nvPr>
          </p:nvPicPr>
          <p:blipFill>
            <a:blip r:embed="rId83"/>
            <a:stretch>
              <a:fillRect/>
            </a:stretch>
          </p:blipFill>
          <p:spPr>
            <a:xfrm>
              <a:off x="4554685" y="1785994"/>
              <a:ext cx="2233716" cy="1375762"/>
            </a:xfrm>
            <a:prstGeom prst="rect">
              <a:avLst/>
            </a:prstGeom>
            <a:ln>
              <a:solidFill>
                <a:srgbClr val="967CB1"/>
              </a:solidFill>
            </a:ln>
          </p:spPr>
        </p:pic>
        <p:sp>
          <p:nvSpPr>
            <p:cNvPr id="35" name="Rechteck 34"/>
            <p:cNvSpPr/>
            <p:nvPr>
              <p:custDataLst>
                <p:tags r:id="rId53"/>
              </p:custDataLst>
            </p:nvPr>
          </p:nvSpPr>
          <p:spPr>
            <a:xfrm>
              <a:off x="4642567" y="2125512"/>
              <a:ext cx="671151" cy="287558"/>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6" name="Rechteck 35"/>
            <p:cNvSpPr/>
            <p:nvPr>
              <p:custDataLst>
                <p:tags r:id="rId54"/>
              </p:custDataLst>
            </p:nvPr>
          </p:nvSpPr>
          <p:spPr>
            <a:xfrm>
              <a:off x="4642568" y="2620287"/>
              <a:ext cx="310168" cy="287558"/>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7" name="Rechteck 36"/>
            <p:cNvSpPr/>
            <p:nvPr>
              <p:custDataLst>
                <p:tags r:id="rId55"/>
              </p:custDataLst>
            </p:nvPr>
          </p:nvSpPr>
          <p:spPr>
            <a:xfrm>
              <a:off x="5003551" y="2615233"/>
              <a:ext cx="310168" cy="287558"/>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8" name="Rechteck 37"/>
            <p:cNvSpPr/>
            <p:nvPr>
              <p:custDataLst>
                <p:tags r:id="rId56"/>
              </p:custDataLst>
            </p:nvPr>
          </p:nvSpPr>
          <p:spPr>
            <a:xfrm>
              <a:off x="5366396" y="2615725"/>
              <a:ext cx="310168" cy="287558"/>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9" name="Rechteck 38"/>
            <p:cNvSpPr/>
            <p:nvPr>
              <p:custDataLst>
                <p:tags r:id="rId57"/>
              </p:custDataLst>
            </p:nvPr>
          </p:nvSpPr>
          <p:spPr>
            <a:xfrm>
              <a:off x="5724674" y="2615631"/>
              <a:ext cx="310168" cy="287558"/>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0" name="Rechteck 39"/>
            <p:cNvSpPr/>
            <p:nvPr>
              <p:custDataLst>
                <p:tags r:id="rId58"/>
              </p:custDataLst>
            </p:nvPr>
          </p:nvSpPr>
          <p:spPr>
            <a:xfrm>
              <a:off x="6085885" y="2615584"/>
              <a:ext cx="310168" cy="287558"/>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1" name="Rechteck 40"/>
            <p:cNvSpPr/>
            <p:nvPr>
              <p:custDataLst>
                <p:tags r:id="rId59"/>
              </p:custDataLst>
            </p:nvPr>
          </p:nvSpPr>
          <p:spPr>
            <a:xfrm>
              <a:off x="4642569" y="3070198"/>
              <a:ext cx="310168" cy="92263"/>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2" name="Rechteck 41"/>
            <p:cNvSpPr/>
            <p:nvPr>
              <p:custDataLst>
                <p:tags r:id="rId60"/>
              </p:custDataLst>
            </p:nvPr>
          </p:nvSpPr>
          <p:spPr>
            <a:xfrm>
              <a:off x="5003551" y="3069095"/>
              <a:ext cx="310168" cy="92263"/>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3" name="Rechteck 42"/>
            <p:cNvSpPr/>
            <p:nvPr>
              <p:custDataLst>
                <p:tags r:id="rId61"/>
              </p:custDataLst>
            </p:nvPr>
          </p:nvSpPr>
          <p:spPr>
            <a:xfrm>
              <a:off x="5366397" y="3069586"/>
              <a:ext cx="310168" cy="9226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4" name="Rechteck 43"/>
            <p:cNvSpPr/>
            <p:nvPr>
              <p:custDataLst>
                <p:tags r:id="rId62"/>
              </p:custDataLst>
            </p:nvPr>
          </p:nvSpPr>
          <p:spPr>
            <a:xfrm>
              <a:off x="5724675" y="3069492"/>
              <a:ext cx="310168" cy="9226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5" name="Rechteck 44"/>
            <p:cNvSpPr/>
            <p:nvPr>
              <p:custDataLst>
                <p:tags r:id="rId63"/>
              </p:custDataLst>
            </p:nvPr>
          </p:nvSpPr>
          <p:spPr>
            <a:xfrm>
              <a:off x="6085886" y="3069445"/>
              <a:ext cx="310168" cy="9226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46" name="Gruppieren 45"/>
            <p:cNvGrpSpPr/>
            <p:nvPr/>
          </p:nvGrpSpPr>
          <p:grpSpPr>
            <a:xfrm>
              <a:off x="4907847" y="2202261"/>
              <a:ext cx="140567" cy="140567"/>
              <a:chOff x="6858000" y="2504440"/>
              <a:chExt cx="227964" cy="227964"/>
            </a:xfrm>
          </p:grpSpPr>
          <p:sp>
            <p:nvSpPr>
              <p:cNvPr id="47" name="Ellipse 46"/>
              <p:cNvSpPr/>
              <p:nvPr>
                <p:custDataLst>
                  <p:tags r:id="rId64"/>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8" name="Gleichschenkliges Dreieck 47"/>
              <p:cNvSpPr/>
              <p:nvPr>
                <p:custDataLst>
                  <p:tags r:id="rId65"/>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grpSp>
        <p:nvGrpSpPr>
          <p:cNvPr id="49" name="Gruppieren 48"/>
          <p:cNvGrpSpPr/>
          <p:nvPr/>
        </p:nvGrpSpPr>
        <p:grpSpPr>
          <a:xfrm>
            <a:off x="8347909" y="1692738"/>
            <a:ext cx="1721921" cy="923201"/>
            <a:chOff x="4554685" y="1785994"/>
            <a:chExt cx="2233716" cy="1376467"/>
          </a:xfrm>
        </p:grpSpPr>
        <p:pic>
          <p:nvPicPr>
            <p:cNvPr id="50" name="Grafik 49"/>
            <p:cNvPicPr>
              <a:picLocks noChangeAspect="1"/>
            </p:cNvPicPr>
            <p:nvPr>
              <p:custDataLst>
                <p:tags r:id="rId38"/>
              </p:custDataLst>
            </p:nvPr>
          </p:nvPicPr>
          <p:blipFill>
            <a:blip r:embed="rId83"/>
            <a:stretch>
              <a:fillRect/>
            </a:stretch>
          </p:blipFill>
          <p:spPr>
            <a:xfrm>
              <a:off x="4554685" y="1785994"/>
              <a:ext cx="2233716" cy="1375762"/>
            </a:xfrm>
            <a:prstGeom prst="rect">
              <a:avLst/>
            </a:prstGeom>
            <a:ln>
              <a:solidFill>
                <a:srgbClr val="967CB1"/>
              </a:solidFill>
            </a:ln>
          </p:spPr>
        </p:pic>
        <p:sp>
          <p:nvSpPr>
            <p:cNvPr id="51" name="Rechteck 50"/>
            <p:cNvSpPr/>
            <p:nvPr>
              <p:custDataLst>
                <p:tags r:id="rId39"/>
              </p:custDataLst>
            </p:nvPr>
          </p:nvSpPr>
          <p:spPr>
            <a:xfrm>
              <a:off x="4642567" y="2125512"/>
              <a:ext cx="671151" cy="287558"/>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2" name="Rechteck 51"/>
            <p:cNvSpPr/>
            <p:nvPr>
              <p:custDataLst>
                <p:tags r:id="rId40"/>
              </p:custDataLst>
            </p:nvPr>
          </p:nvSpPr>
          <p:spPr>
            <a:xfrm>
              <a:off x="4642568" y="2620287"/>
              <a:ext cx="310168" cy="287558"/>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3" name="Rechteck 52"/>
            <p:cNvSpPr/>
            <p:nvPr>
              <p:custDataLst>
                <p:tags r:id="rId41"/>
              </p:custDataLst>
            </p:nvPr>
          </p:nvSpPr>
          <p:spPr>
            <a:xfrm>
              <a:off x="5003551" y="2615233"/>
              <a:ext cx="310168" cy="287558"/>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4" name="Rechteck 53"/>
            <p:cNvSpPr/>
            <p:nvPr>
              <p:custDataLst>
                <p:tags r:id="rId42"/>
              </p:custDataLst>
            </p:nvPr>
          </p:nvSpPr>
          <p:spPr>
            <a:xfrm>
              <a:off x="5366396" y="2615725"/>
              <a:ext cx="310168" cy="287558"/>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5" name="Rechteck 54"/>
            <p:cNvSpPr/>
            <p:nvPr>
              <p:custDataLst>
                <p:tags r:id="rId43"/>
              </p:custDataLst>
            </p:nvPr>
          </p:nvSpPr>
          <p:spPr>
            <a:xfrm>
              <a:off x="5724674" y="2615631"/>
              <a:ext cx="310168" cy="287558"/>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6" name="Rechteck 55"/>
            <p:cNvSpPr/>
            <p:nvPr>
              <p:custDataLst>
                <p:tags r:id="rId44"/>
              </p:custDataLst>
            </p:nvPr>
          </p:nvSpPr>
          <p:spPr>
            <a:xfrm>
              <a:off x="6085885" y="2615584"/>
              <a:ext cx="310168" cy="287558"/>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7" name="Rechteck 56"/>
            <p:cNvSpPr/>
            <p:nvPr>
              <p:custDataLst>
                <p:tags r:id="rId45"/>
              </p:custDataLst>
            </p:nvPr>
          </p:nvSpPr>
          <p:spPr>
            <a:xfrm>
              <a:off x="4642569" y="3070198"/>
              <a:ext cx="310168" cy="92263"/>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8" name="Rechteck 57"/>
            <p:cNvSpPr/>
            <p:nvPr>
              <p:custDataLst>
                <p:tags r:id="rId46"/>
              </p:custDataLst>
            </p:nvPr>
          </p:nvSpPr>
          <p:spPr>
            <a:xfrm>
              <a:off x="5003551" y="3069095"/>
              <a:ext cx="310168" cy="92263"/>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9" name="Rechteck 58"/>
            <p:cNvSpPr/>
            <p:nvPr>
              <p:custDataLst>
                <p:tags r:id="rId47"/>
              </p:custDataLst>
            </p:nvPr>
          </p:nvSpPr>
          <p:spPr>
            <a:xfrm>
              <a:off x="5366397" y="3069586"/>
              <a:ext cx="310168" cy="9226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0" name="Rechteck 59"/>
            <p:cNvSpPr/>
            <p:nvPr>
              <p:custDataLst>
                <p:tags r:id="rId48"/>
              </p:custDataLst>
            </p:nvPr>
          </p:nvSpPr>
          <p:spPr>
            <a:xfrm>
              <a:off x="5724675" y="3069492"/>
              <a:ext cx="310168" cy="9226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1" name="Rechteck 60"/>
            <p:cNvSpPr/>
            <p:nvPr>
              <p:custDataLst>
                <p:tags r:id="rId49"/>
              </p:custDataLst>
            </p:nvPr>
          </p:nvSpPr>
          <p:spPr>
            <a:xfrm>
              <a:off x="6085886" y="3069445"/>
              <a:ext cx="310168" cy="9226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62" name="Gruppieren 61"/>
            <p:cNvGrpSpPr/>
            <p:nvPr/>
          </p:nvGrpSpPr>
          <p:grpSpPr>
            <a:xfrm>
              <a:off x="4907847" y="2202261"/>
              <a:ext cx="140567" cy="140567"/>
              <a:chOff x="6858000" y="2504440"/>
              <a:chExt cx="227964" cy="227964"/>
            </a:xfrm>
          </p:grpSpPr>
          <p:sp>
            <p:nvSpPr>
              <p:cNvPr id="63" name="Ellipse 62"/>
              <p:cNvSpPr/>
              <p:nvPr>
                <p:custDataLst>
                  <p:tags r:id="rId50"/>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4" name="Gleichschenkliges Dreieck 63"/>
              <p:cNvSpPr/>
              <p:nvPr>
                <p:custDataLst>
                  <p:tags r:id="rId51"/>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pic>
        <p:nvPicPr>
          <p:cNvPr id="65" name="Grafik 64"/>
          <p:cNvPicPr>
            <a:picLocks noChangeAspect="1"/>
          </p:cNvPicPr>
          <p:nvPr>
            <p:custDataLst>
              <p:tags r:id="rId30"/>
            </p:custDataLst>
          </p:nvPr>
        </p:nvPicPr>
        <p:blipFill>
          <a:blip r:embed="rId81" cstate="print">
            <a:extLst>
              <a:ext uri="{28A0092B-C50C-407E-A947-70E740481C1C}">
                <a14:useLocalDpi xmlns:a14="http://schemas.microsoft.com/office/drawing/2010/main" val="0"/>
              </a:ext>
            </a:extLst>
          </a:blip>
          <a:stretch>
            <a:fillRect/>
          </a:stretch>
        </p:blipFill>
        <p:spPr>
          <a:xfrm>
            <a:off x="6497992" y="4120833"/>
            <a:ext cx="741252" cy="1315723"/>
          </a:xfrm>
          <a:prstGeom prst="rect">
            <a:avLst/>
          </a:prstGeom>
        </p:spPr>
      </p:pic>
      <p:pic>
        <p:nvPicPr>
          <p:cNvPr id="66" name="Grafik 65"/>
          <p:cNvPicPr>
            <a:picLocks noChangeAspect="1"/>
          </p:cNvPicPr>
          <p:nvPr>
            <p:custDataLst>
              <p:tags r:id="rId31"/>
            </p:custDataLst>
          </p:nvPr>
        </p:nvPicPr>
        <p:blipFill>
          <a:blip r:embed="rId82" cstate="print">
            <a:extLst>
              <a:ext uri="{28A0092B-C50C-407E-A947-70E740481C1C}">
                <a14:useLocalDpi xmlns:a14="http://schemas.microsoft.com/office/drawing/2010/main" val="0"/>
              </a:ext>
            </a:extLst>
          </a:blip>
          <a:stretch>
            <a:fillRect/>
          </a:stretch>
        </p:blipFill>
        <p:spPr>
          <a:xfrm>
            <a:off x="7094832" y="4297792"/>
            <a:ext cx="745126" cy="1274394"/>
          </a:xfrm>
          <a:prstGeom prst="rect">
            <a:avLst/>
          </a:prstGeom>
        </p:spPr>
      </p:pic>
      <p:sp>
        <p:nvSpPr>
          <p:cNvPr id="68" name="Rechteck 67"/>
          <p:cNvSpPr/>
          <p:nvPr>
            <p:custDataLst>
              <p:tags r:id="rId32"/>
            </p:custDataLst>
          </p:nvPr>
        </p:nvSpPr>
        <p:spPr>
          <a:xfrm>
            <a:off x="1550594" y="1235380"/>
            <a:ext cx="8519236" cy="250357"/>
          </a:xfrm>
          <a:prstGeom prst="rect">
            <a:avLst/>
          </a:prstGeom>
          <a:solidFill>
            <a:srgbClr val="B2B3B5"/>
          </a:solidFill>
          <a:ln w="9525" cap="flat" cmpd="sng" algn="ctr">
            <a:noFill/>
            <a:prstDash val="solid"/>
          </a:ln>
          <a:effectLst/>
        </p:spPr>
        <p:txBody>
          <a:bodyPr rtlCol="0" anchor="ctr"/>
          <a:lstStyle/>
          <a:p>
            <a:pPr>
              <a:spcBef>
                <a:spcPts val="0"/>
              </a:spcBef>
              <a:spcAft>
                <a:spcPts val="600"/>
              </a:spcAft>
            </a:pPr>
            <a:r>
              <a:rPr lang="de-DE" sz="1050" b="1" dirty="0" err="1">
                <a:solidFill>
                  <a:schemeClr val="bg1"/>
                </a:solidFill>
              </a:rPr>
              <a:t>Enable</a:t>
            </a:r>
            <a:r>
              <a:rPr lang="de-DE" sz="1050" b="1" dirty="0">
                <a:solidFill>
                  <a:schemeClr val="bg1"/>
                </a:solidFill>
              </a:rPr>
              <a:t> </a:t>
            </a:r>
            <a:r>
              <a:rPr lang="de-DE" sz="1050" b="1" dirty="0" err="1">
                <a:solidFill>
                  <a:schemeClr val="bg1"/>
                </a:solidFill>
              </a:rPr>
              <a:t>the</a:t>
            </a:r>
            <a:r>
              <a:rPr lang="de-DE" sz="1050" b="1" dirty="0">
                <a:solidFill>
                  <a:schemeClr val="bg1"/>
                </a:solidFill>
              </a:rPr>
              <a:t> Bosch System </a:t>
            </a:r>
            <a:r>
              <a:rPr lang="de-DE" sz="1050" b="1" dirty="0" err="1">
                <a:solidFill>
                  <a:schemeClr val="bg1"/>
                </a:solidFill>
              </a:rPr>
              <a:t>Landscape</a:t>
            </a:r>
            <a:r>
              <a:rPr lang="de-DE" sz="1050" b="1" dirty="0">
                <a:solidFill>
                  <a:schemeClr val="bg1"/>
                </a:solidFill>
              </a:rPr>
              <a:t> </a:t>
            </a:r>
          </a:p>
        </p:txBody>
      </p:sp>
      <p:sp>
        <p:nvSpPr>
          <p:cNvPr id="71" name="Oval 150"/>
          <p:cNvSpPr>
            <a:spLocks noChangeAspect="1" noChangeArrowheads="1"/>
          </p:cNvSpPr>
          <p:nvPr>
            <p:custDataLst>
              <p:tags r:id="rId33"/>
            </p:custDataLst>
          </p:nvPr>
        </p:nvSpPr>
        <p:spPr bwMode="auto">
          <a:xfrm>
            <a:off x="1325130" y="1018797"/>
            <a:ext cx="342514" cy="339201"/>
          </a:xfrm>
          <a:prstGeom prst="ellipse">
            <a:avLst/>
          </a:prstGeom>
          <a:solidFill>
            <a:srgbClr val="00A4AC"/>
          </a:solidFill>
          <a:ln w="12700">
            <a:solidFill>
              <a:schemeClr val="bg1"/>
            </a:solidFill>
            <a:round/>
            <a:headEnd/>
            <a:tailEnd/>
          </a:ln>
        </p:spPr>
        <p:txBody>
          <a:bodyPr wrap="none" anchor="ctr"/>
          <a:lstStyle/>
          <a:p>
            <a:pPr algn="ctr"/>
            <a:r>
              <a:rPr lang="en-US" sz="1000" dirty="0">
                <a:solidFill>
                  <a:schemeClr val="bg1"/>
                </a:solidFill>
              </a:rPr>
              <a:t>IG3</a:t>
            </a:r>
          </a:p>
        </p:txBody>
      </p:sp>
      <p:sp>
        <p:nvSpPr>
          <p:cNvPr id="73" name="Textfeld 72"/>
          <p:cNvSpPr txBox="1"/>
          <p:nvPr>
            <p:custDataLst>
              <p:tags r:id="rId34"/>
            </p:custDataLst>
          </p:nvPr>
        </p:nvSpPr>
        <p:spPr>
          <a:xfrm>
            <a:off x="9189174" y="1229758"/>
            <a:ext cx="653573" cy="286217"/>
          </a:xfrm>
          <a:prstGeom prst="rect">
            <a:avLst/>
          </a:prstGeom>
          <a:noFill/>
        </p:spPr>
        <p:txBody>
          <a:bodyPr wrap="none" lIns="0" tIns="0" rIns="0" bIns="0" rtlCol="0">
            <a:noAutofit/>
          </a:bodyPr>
          <a:lstStyle/>
          <a:p>
            <a:pPr algn="ctr">
              <a:lnSpc>
                <a:spcPts val="2300"/>
              </a:lnSpc>
              <a:spcBef>
                <a:spcPts val="500"/>
              </a:spcBef>
              <a:buFontTx/>
              <a:buNone/>
            </a:pPr>
            <a:r>
              <a:rPr lang="de-DE" sz="900" dirty="0" err="1" smtClean="0">
                <a:solidFill>
                  <a:schemeClr val="bg1"/>
                </a:solidFill>
              </a:rPr>
              <a:t>Launchpad</a:t>
            </a:r>
            <a:endParaRPr lang="de-DE" sz="900" dirty="0" smtClean="0">
              <a:solidFill>
                <a:schemeClr val="bg1"/>
              </a:solidFill>
            </a:endParaRPr>
          </a:p>
        </p:txBody>
      </p:sp>
      <p:sp>
        <p:nvSpPr>
          <p:cNvPr id="74" name="Textfeld 73"/>
          <p:cNvSpPr txBox="1"/>
          <p:nvPr>
            <p:custDataLst>
              <p:tags r:id="rId35"/>
            </p:custDataLst>
          </p:nvPr>
        </p:nvSpPr>
        <p:spPr>
          <a:xfrm>
            <a:off x="8617267" y="1224302"/>
            <a:ext cx="653573" cy="286217"/>
          </a:xfrm>
          <a:prstGeom prst="rect">
            <a:avLst/>
          </a:prstGeom>
          <a:noFill/>
        </p:spPr>
        <p:txBody>
          <a:bodyPr wrap="none" lIns="0" tIns="0" rIns="0" bIns="0" rtlCol="0">
            <a:noAutofit/>
          </a:bodyPr>
          <a:lstStyle/>
          <a:p>
            <a:pPr algn="ctr">
              <a:lnSpc>
                <a:spcPts val="2300"/>
              </a:lnSpc>
              <a:spcBef>
                <a:spcPts val="500"/>
              </a:spcBef>
              <a:buFontTx/>
              <a:buNone/>
            </a:pPr>
            <a:r>
              <a:rPr lang="de-DE" sz="900" dirty="0" err="1" smtClean="0">
                <a:solidFill>
                  <a:schemeClr val="bg1"/>
                </a:solidFill>
              </a:rPr>
              <a:t>Fiori</a:t>
            </a:r>
            <a:endParaRPr lang="de-DE" sz="900" dirty="0" smtClean="0">
              <a:solidFill>
                <a:schemeClr val="bg1"/>
              </a:solidFill>
            </a:endParaRPr>
          </a:p>
        </p:txBody>
      </p:sp>
      <p:sp>
        <p:nvSpPr>
          <p:cNvPr id="69" name="Oval 1500"/>
          <p:cNvSpPr>
            <a:spLocks noChangeAspect="1" noChangeArrowheads="1"/>
          </p:cNvSpPr>
          <p:nvPr>
            <p:custDataLst>
              <p:tags r:id="rId36"/>
            </p:custDataLst>
          </p:nvPr>
        </p:nvSpPr>
        <p:spPr bwMode="auto">
          <a:xfrm>
            <a:off x="8761773" y="987562"/>
            <a:ext cx="342514" cy="339201"/>
          </a:xfrm>
          <a:prstGeom prst="ellipse">
            <a:avLst/>
          </a:prstGeom>
          <a:solidFill>
            <a:srgbClr val="5EBB01"/>
          </a:solidFill>
          <a:ln w="12700">
            <a:solidFill>
              <a:schemeClr val="bg1"/>
            </a:solidFill>
            <a:round/>
            <a:headEnd/>
            <a:tailEnd/>
          </a:ln>
        </p:spPr>
        <p:txBody>
          <a:bodyPr wrap="none" anchor="ctr"/>
          <a:lstStyle/>
          <a:p>
            <a:pPr algn="ctr"/>
            <a:r>
              <a:rPr lang="en-US" sz="1000">
                <a:solidFill>
                  <a:schemeClr val="bg1"/>
                </a:solidFill>
              </a:rPr>
              <a:t>RG</a:t>
            </a:r>
          </a:p>
        </p:txBody>
      </p:sp>
      <p:sp>
        <p:nvSpPr>
          <p:cNvPr id="70" name="Oval 1500_"/>
          <p:cNvSpPr>
            <a:spLocks noChangeAspect="1" noChangeArrowheads="1"/>
          </p:cNvSpPr>
          <p:nvPr>
            <p:custDataLst>
              <p:tags r:id="rId37"/>
            </p:custDataLst>
          </p:nvPr>
        </p:nvSpPr>
        <p:spPr bwMode="auto">
          <a:xfrm>
            <a:off x="9317671" y="984045"/>
            <a:ext cx="342514" cy="339201"/>
          </a:xfrm>
          <a:prstGeom prst="ellipse">
            <a:avLst/>
          </a:prstGeom>
          <a:solidFill>
            <a:srgbClr val="5EBB01"/>
          </a:solidFill>
          <a:ln w="12700">
            <a:solidFill>
              <a:schemeClr val="bg1"/>
            </a:solidFill>
            <a:round/>
            <a:headEnd/>
            <a:tailEnd/>
          </a:ln>
        </p:spPr>
        <p:txBody>
          <a:bodyPr wrap="none" anchor="ctr"/>
          <a:lstStyle/>
          <a:p>
            <a:pPr algn="ctr"/>
            <a:r>
              <a:rPr lang="en-US" sz="1000">
                <a:solidFill>
                  <a:schemeClr val="bg1"/>
                </a:solidFill>
              </a:rPr>
              <a:t>RG</a:t>
            </a:r>
          </a:p>
        </p:txBody>
      </p:sp>
    </p:spTree>
    <p:custDataLst>
      <p:tags r:id="rId1"/>
    </p:custDataLst>
    <p:extLst>
      <p:ext uri="{BB962C8B-B14F-4D97-AF65-F5344CB8AC3E}">
        <p14:creationId xmlns:p14="http://schemas.microsoft.com/office/powerpoint/2010/main" val="2096672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p:cNvPicPr>
            <a:picLocks/>
          </p:cNvPicPr>
          <p:nvPr>
            <p:custDataLst>
              <p:tags r:id="rId2"/>
            </p:custDataLst>
          </p:nvPr>
        </p:nvPicPr>
        <p:blipFill>
          <a:blip r:embed="rId38"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Grafik 8"/>
          <p:cNvPicPr>
            <a:picLocks/>
          </p:cNvPicPr>
          <p:nvPr>
            <p:custDataLst>
              <p:tags r:id="rId3"/>
            </p:custDataLst>
          </p:nvPr>
        </p:nvPicPr>
        <p:blipFill>
          <a:blip r:embed="rId39">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a:t>
            </a:r>
            <a:r>
              <a:rPr lang="de-DE" sz="2800" dirty="0" err="1"/>
              <a:t>Strategy</a:t>
            </a:r>
            <a:endParaRPr lang="de-DE" sz="2800" dirty="0"/>
          </a:p>
        </p:txBody>
      </p:sp>
      <p:sp>
        <p:nvSpPr>
          <p:cNvPr id="7" name="Rechteck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5" name="Rechteck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14</a:t>
            </a:r>
            <a:endParaRPr lang="de-DE" sz="1200">
              <a:solidFill>
                <a:srgbClr val="999FA6"/>
              </a:solidFill>
            </a:endParaRPr>
          </a:p>
        </p:txBody>
      </p:sp>
      <p:sp>
        <p:nvSpPr>
          <p:cNvPr id="4" name="Rechteck 3"/>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3" name="Textfeld 2"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a:solidFill>
                  <a:srgbClr val="3F136C"/>
                </a:solidFill>
              </a:rPr>
              <a:t>Fiori</a:t>
            </a:r>
            <a:r>
              <a:rPr lang="de-DE" sz="2800" dirty="0">
                <a:solidFill>
                  <a:srgbClr val="3F136C"/>
                </a:solidFill>
              </a:rPr>
              <a:t> </a:t>
            </a:r>
            <a:r>
              <a:rPr lang="de-DE" sz="2800" dirty="0" err="1" smtClean="0">
                <a:solidFill>
                  <a:srgbClr val="3F136C"/>
                </a:solidFill>
              </a:rPr>
              <a:t>Launchpad</a:t>
            </a:r>
            <a:r>
              <a:rPr lang="de-DE" sz="2800" dirty="0" smtClean="0">
                <a:solidFill>
                  <a:srgbClr val="3F136C"/>
                </a:solidFill>
              </a:rPr>
              <a:t> Navigation </a:t>
            </a:r>
            <a:endParaRPr lang="de-DE" sz="2800" dirty="0">
              <a:solidFill>
                <a:srgbClr val="3F136C"/>
              </a:solidFill>
            </a:endParaRPr>
          </a:p>
        </p:txBody>
      </p:sp>
      <p:grpSp>
        <p:nvGrpSpPr>
          <p:cNvPr id="11" name="Gruppieren 10"/>
          <p:cNvGrpSpPr/>
          <p:nvPr/>
        </p:nvGrpSpPr>
        <p:grpSpPr>
          <a:xfrm>
            <a:off x="301305" y="1713480"/>
            <a:ext cx="3438003" cy="2118579"/>
            <a:chOff x="3909407" y="1424940"/>
            <a:chExt cx="2513164" cy="1548671"/>
          </a:xfrm>
        </p:grpSpPr>
        <p:pic>
          <p:nvPicPr>
            <p:cNvPr id="13" name="Grafik 12"/>
            <p:cNvPicPr>
              <a:picLocks noChangeAspect="1"/>
            </p:cNvPicPr>
            <p:nvPr>
              <p:custDataLst>
                <p:tags r:id="rId23"/>
              </p:custDataLst>
            </p:nvPr>
          </p:nvPicPr>
          <p:blipFill>
            <a:blip r:embed="rId40"/>
            <a:stretch>
              <a:fillRect/>
            </a:stretch>
          </p:blipFill>
          <p:spPr>
            <a:xfrm>
              <a:off x="3909407" y="1424940"/>
              <a:ext cx="2513164" cy="1547877"/>
            </a:xfrm>
            <a:prstGeom prst="rect">
              <a:avLst/>
            </a:prstGeom>
            <a:ln>
              <a:solidFill>
                <a:srgbClr val="967CB1"/>
              </a:solidFill>
            </a:ln>
          </p:spPr>
        </p:pic>
        <p:sp>
          <p:nvSpPr>
            <p:cNvPr id="14" name="Rechteck 13"/>
            <p:cNvSpPr/>
            <p:nvPr>
              <p:custDataLst>
                <p:tags r:id="rId24"/>
              </p:custDataLst>
            </p:nvPr>
          </p:nvSpPr>
          <p:spPr>
            <a:xfrm>
              <a:off x="4008283" y="1806933"/>
              <a:ext cx="755115" cy="323533"/>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hteck 14"/>
            <p:cNvSpPr/>
            <p:nvPr>
              <p:custDataLst>
                <p:tags r:id="rId25"/>
              </p:custDataLst>
            </p:nvPr>
          </p:nvSpPr>
          <p:spPr>
            <a:xfrm>
              <a:off x="4008284" y="2363607"/>
              <a:ext cx="348971" cy="323533"/>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6" name="Rechteck 15"/>
            <p:cNvSpPr/>
            <p:nvPr>
              <p:custDataLst>
                <p:tags r:id="rId26"/>
              </p:custDataLst>
            </p:nvPr>
          </p:nvSpPr>
          <p:spPr>
            <a:xfrm>
              <a:off x="4414428" y="2357920"/>
              <a:ext cx="348971" cy="323533"/>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7" name="Rechteck 16"/>
            <p:cNvSpPr/>
            <p:nvPr>
              <p:custDataLst>
                <p:tags r:id="rId27"/>
              </p:custDataLst>
            </p:nvPr>
          </p:nvSpPr>
          <p:spPr>
            <a:xfrm>
              <a:off x="4822666" y="2358474"/>
              <a:ext cx="348971" cy="323533"/>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8" name="Rechteck 17"/>
            <p:cNvSpPr/>
            <p:nvPr>
              <p:custDataLst>
                <p:tags r:id="rId28"/>
              </p:custDataLst>
            </p:nvPr>
          </p:nvSpPr>
          <p:spPr>
            <a:xfrm>
              <a:off x="5225766" y="2358368"/>
              <a:ext cx="348971" cy="323533"/>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9" name="Rechteck 18"/>
            <p:cNvSpPr/>
            <p:nvPr>
              <p:custDataLst>
                <p:tags r:id="rId29"/>
              </p:custDataLst>
            </p:nvPr>
          </p:nvSpPr>
          <p:spPr>
            <a:xfrm>
              <a:off x="5632165" y="2358315"/>
              <a:ext cx="348971" cy="32353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0" name="Rechteck 19"/>
            <p:cNvSpPr/>
            <p:nvPr>
              <p:custDataLst>
                <p:tags r:id="rId30"/>
              </p:custDataLst>
            </p:nvPr>
          </p:nvSpPr>
          <p:spPr>
            <a:xfrm>
              <a:off x="4008284" y="2869805"/>
              <a:ext cx="348971" cy="10380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1" name="Rechteck 20"/>
            <p:cNvSpPr/>
            <p:nvPr>
              <p:custDataLst>
                <p:tags r:id="rId31"/>
              </p:custDataLst>
            </p:nvPr>
          </p:nvSpPr>
          <p:spPr>
            <a:xfrm>
              <a:off x="4414428" y="2868563"/>
              <a:ext cx="348971" cy="10380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Rechteck 21"/>
            <p:cNvSpPr/>
            <p:nvPr>
              <p:custDataLst>
                <p:tags r:id="rId32"/>
              </p:custDataLst>
            </p:nvPr>
          </p:nvSpPr>
          <p:spPr>
            <a:xfrm>
              <a:off x="4822666" y="2869117"/>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3" name="Rechteck 22"/>
            <p:cNvSpPr/>
            <p:nvPr>
              <p:custDataLst>
                <p:tags r:id="rId33"/>
              </p:custDataLst>
            </p:nvPr>
          </p:nvSpPr>
          <p:spPr>
            <a:xfrm>
              <a:off x="5225766" y="2869011"/>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4" name="Rechteck 23"/>
            <p:cNvSpPr/>
            <p:nvPr>
              <p:custDataLst>
                <p:tags r:id="rId34"/>
              </p:custDataLst>
            </p:nvPr>
          </p:nvSpPr>
          <p:spPr>
            <a:xfrm>
              <a:off x="5632165" y="2868958"/>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25" name="Gruppieren 24"/>
            <p:cNvGrpSpPr/>
            <p:nvPr/>
          </p:nvGrpSpPr>
          <p:grpSpPr>
            <a:xfrm>
              <a:off x="4306763" y="1893290"/>
              <a:ext cx="158153" cy="158153"/>
              <a:chOff x="6858000" y="2504440"/>
              <a:chExt cx="227964" cy="227964"/>
            </a:xfrm>
          </p:grpSpPr>
          <p:sp>
            <p:nvSpPr>
              <p:cNvPr id="26" name="Ellipse 25"/>
              <p:cNvSpPr/>
              <p:nvPr>
                <p:custDataLst>
                  <p:tags r:id="rId35"/>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7" name="Gleichschenkliges Dreieck 26"/>
              <p:cNvSpPr/>
              <p:nvPr>
                <p:custDataLst>
                  <p:tags r:id="rId36"/>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pic>
        <p:nvPicPr>
          <p:cNvPr id="28" name="Grafik 27"/>
          <p:cNvPicPr>
            <a:picLocks noChangeAspect="1"/>
          </p:cNvPicPr>
          <p:nvPr>
            <p:custDataLst>
              <p:tags r:id="rId11"/>
            </p:custDataLst>
          </p:nvPr>
        </p:nvPicPr>
        <p:blipFill>
          <a:blip r:embed="rId41"/>
          <a:stretch>
            <a:fillRect/>
          </a:stretch>
        </p:blipFill>
        <p:spPr>
          <a:xfrm>
            <a:off x="2579473" y="4563460"/>
            <a:ext cx="1159835" cy="930310"/>
          </a:xfrm>
          <a:prstGeom prst="rect">
            <a:avLst/>
          </a:prstGeom>
        </p:spPr>
      </p:pic>
      <p:pic>
        <p:nvPicPr>
          <p:cNvPr id="29" name="Grafik 28"/>
          <p:cNvPicPr>
            <a:picLocks noChangeAspect="1"/>
          </p:cNvPicPr>
          <p:nvPr>
            <p:custDataLst>
              <p:tags r:id="rId12"/>
            </p:custDataLst>
          </p:nvPr>
        </p:nvPicPr>
        <p:blipFill>
          <a:blip r:embed="rId42"/>
          <a:stretch>
            <a:fillRect/>
          </a:stretch>
        </p:blipFill>
        <p:spPr>
          <a:xfrm>
            <a:off x="297180" y="4608361"/>
            <a:ext cx="1968228" cy="875499"/>
          </a:xfrm>
          <a:prstGeom prst="rect">
            <a:avLst/>
          </a:prstGeom>
        </p:spPr>
      </p:pic>
      <p:pic>
        <p:nvPicPr>
          <p:cNvPr id="31" name="Grafik 30"/>
          <p:cNvPicPr>
            <a:picLocks noChangeAspect="1"/>
          </p:cNvPicPr>
          <p:nvPr>
            <p:custDataLst>
              <p:tags r:id="rId13"/>
            </p:custDataLst>
          </p:nvPr>
        </p:nvPicPr>
        <p:blipFill>
          <a:blip r:embed="rId43"/>
          <a:stretch>
            <a:fillRect/>
          </a:stretch>
        </p:blipFill>
        <p:spPr>
          <a:xfrm>
            <a:off x="6634824" y="1713480"/>
            <a:ext cx="3595025" cy="2116880"/>
          </a:xfrm>
          <a:prstGeom prst="rect">
            <a:avLst/>
          </a:prstGeom>
        </p:spPr>
      </p:pic>
      <p:sp>
        <p:nvSpPr>
          <p:cNvPr id="32" name="Textfeld 31"/>
          <p:cNvSpPr txBox="1"/>
          <p:nvPr>
            <p:custDataLst>
              <p:tags r:id="rId14"/>
            </p:custDataLst>
          </p:nvPr>
        </p:nvSpPr>
        <p:spPr>
          <a:xfrm>
            <a:off x="458206" y="1320797"/>
            <a:ext cx="3124200" cy="341149"/>
          </a:xfrm>
          <a:prstGeom prst="rect">
            <a:avLst/>
          </a:prstGeom>
          <a:noFill/>
        </p:spPr>
        <p:txBody>
          <a:bodyPr wrap="none" lIns="0" tIns="0" rIns="0" bIns="0" rtlCol="0">
            <a:noAutofit/>
          </a:bodyPr>
          <a:lstStyle/>
          <a:p>
            <a:pPr algn="ctr">
              <a:lnSpc>
                <a:spcPts val="2300"/>
              </a:lnSpc>
              <a:spcBef>
                <a:spcPts val="500"/>
              </a:spcBef>
              <a:buFontTx/>
              <a:buNone/>
            </a:pPr>
            <a:r>
              <a:rPr lang="de-DE" dirty="0" err="1" smtClean="0"/>
              <a:t>Inside.Launchpad</a:t>
            </a:r>
            <a:r>
              <a:rPr lang="de-DE" dirty="0" smtClean="0"/>
              <a:t> Homepage</a:t>
            </a:r>
          </a:p>
        </p:txBody>
      </p:sp>
      <p:sp>
        <p:nvSpPr>
          <p:cNvPr id="33" name="Textfeld 32"/>
          <p:cNvSpPr txBox="1"/>
          <p:nvPr>
            <p:custDataLst>
              <p:tags r:id="rId15"/>
            </p:custDataLst>
          </p:nvPr>
        </p:nvSpPr>
        <p:spPr>
          <a:xfrm>
            <a:off x="301305" y="4021020"/>
            <a:ext cx="1562100" cy="332519"/>
          </a:xfrm>
          <a:prstGeom prst="rect">
            <a:avLst/>
          </a:prstGeom>
          <a:noFill/>
        </p:spPr>
        <p:txBody>
          <a:bodyPr wrap="none" lIns="0" tIns="0" rIns="0" bIns="0" rtlCol="0">
            <a:noAutofit/>
          </a:bodyPr>
          <a:lstStyle/>
          <a:p>
            <a:pPr>
              <a:lnSpc>
                <a:spcPts val="2300"/>
              </a:lnSpc>
              <a:spcBef>
                <a:spcPts val="500"/>
              </a:spcBef>
              <a:buFontTx/>
              <a:buNone/>
            </a:pPr>
            <a:r>
              <a:rPr lang="de-DE" dirty="0" smtClean="0"/>
              <a:t>Features</a:t>
            </a:r>
          </a:p>
        </p:txBody>
      </p:sp>
      <p:sp>
        <p:nvSpPr>
          <p:cNvPr id="34" name="Textfeld 33"/>
          <p:cNvSpPr txBox="1"/>
          <p:nvPr>
            <p:custDataLst>
              <p:tags r:id="rId16"/>
            </p:custDataLst>
          </p:nvPr>
        </p:nvSpPr>
        <p:spPr>
          <a:xfrm>
            <a:off x="301305" y="4309416"/>
            <a:ext cx="1931874" cy="298577"/>
          </a:xfrm>
          <a:prstGeom prst="rect">
            <a:avLst/>
          </a:prstGeom>
          <a:noFill/>
        </p:spPr>
        <p:txBody>
          <a:bodyPr wrap="none" lIns="0" tIns="0" rIns="0" bIns="0" rtlCol="0">
            <a:noAutofit/>
          </a:bodyPr>
          <a:lstStyle/>
          <a:p>
            <a:pPr>
              <a:lnSpc>
                <a:spcPts val="2300"/>
              </a:lnSpc>
              <a:spcBef>
                <a:spcPts val="500"/>
              </a:spcBef>
              <a:buFontTx/>
              <a:buNone/>
            </a:pPr>
            <a:r>
              <a:rPr lang="de-DE" sz="1000" dirty="0" smtClean="0"/>
              <a:t>Show Updates on </a:t>
            </a:r>
            <a:r>
              <a:rPr lang="de-DE" sz="1000" dirty="0" err="1" smtClean="0"/>
              <a:t>the</a:t>
            </a:r>
            <a:r>
              <a:rPr lang="de-DE" sz="1000" dirty="0" smtClean="0"/>
              <a:t> Homepage</a:t>
            </a:r>
          </a:p>
        </p:txBody>
      </p:sp>
      <p:sp>
        <p:nvSpPr>
          <p:cNvPr id="35" name="Textfeld 34"/>
          <p:cNvSpPr txBox="1"/>
          <p:nvPr>
            <p:custDataLst>
              <p:tags r:id="rId17"/>
            </p:custDataLst>
          </p:nvPr>
        </p:nvSpPr>
        <p:spPr>
          <a:xfrm>
            <a:off x="2579473" y="4309416"/>
            <a:ext cx="1084708" cy="298577"/>
          </a:xfrm>
          <a:prstGeom prst="rect">
            <a:avLst/>
          </a:prstGeom>
          <a:noFill/>
        </p:spPr>
        <p:txBody>
          <a:bodyPr wrap="none" lIns="0" tIns="0" rIns="0" bIns="0" rtlCol="0">
            <a:noAutofit/>
          </a:bodyPr>
          <a:lstStyle/>
          <a:p>
            <a:pPr>
              <a:lnSpc>
                <a:spcPts val="2300"/>
              </a:lnSpc>
              <a:spcBef>
                <a:spcPts val="500"/>
              </a:spcBef>
              <a:buFontTx/>
              <a:buNone/>
            </a:pPr>
            <a:r>
              <a:rPr lang="de-DE" sz="1000" dirty="0" smtClean="0"/>
              <a:t>First </a:t>
            </a:r>
            <a:r>
              <a:rPr lang="de-DE" sz="1000" dirty="0" err="1" smtClean="0"/>
              <a:t>Steps</a:t>
            </a:r>
            <a:endParaRPr lang="de-DE" sz="1000" dirty="0" smtClean="0"/>
          </a:p>
        </p:txBody>
      </p:sp>
      <p:sp>
        <p:nvSpPr>
          <p:cNvPr id="36" name="Textfeld 35"/>
          <p:cNvSpPr txBox="1"/>
          <p:nvPr>
            <p:custDataLst>
              <p:tags r:id="rId18"/>
            </p:custDataLst>
          </p:nvPr>
        </p:nvSpPr>
        <p:spPr>
          <a:xfrm>
            <a:off x="6870236" y="1320797"/>
            <a:ext cx="3124200" cy="341149"/>
          </a:xfrm>
          <a:prstGeom prst="rect">
            <a:avLst/>
          </a:prstGeom>
          <a:noFill/>
        </p:spPr>
        <p:txBody>
          <a:bodyPr wrap="none" lIns="0" tIns="0" rIns="0" bIns="0" rtlCol="0">
            <a:noAutofit/>
          </a:bodyPr>
          <a:lstStyle/>
          <a:p>
            <a:pPr algn="ctr">
              <a:lnSpc>
                <a:spcPts val="2300"/>
              </a:lnSpc>
              <a:spcBef>
                <a:spcPts val="500"/>
              </a:spcBef>
              <a:buFontTx/>
              <a:buNone/>
            </a:pPr>
            <a:r>
              <a:rPr lang="de-DE" dirty="0" err="1" smtClean="0"/>
              <a:t>Inside.Launchpad</a:t>
            </a:r>
            <a:r>
              <a:rPr lang="de-DE" dirty="0" smtClean="0"/>
              <a:t> App Finder</a:t>
            </a:r>
          </a:p>
        </p:txBody>
      </p:sp>
      <p:sp>
        <p:nvSpPr>
          <p:cNvPr id="40" name="Textfeld 39"/>
          <p:cNvSpPr txBox="1"/>
          <p:nvPr>
            <p:custDataLst>
              <p:tags r:id="rId19"/>
            </p:custDataLst>
          </p:nvPr>
        </p:nvSpPr>
        <p:spPr>
          <a:xfrm>
            <a:off x="6634824" y="4002117"/>
            <a:ext cx="1931874" cy="298577"/>
          </a:xfrm>
          <a:prstGeom prst="rect">
            <a:avLst/>
          </a:prstGeom>
          <a:noFill/>
        </p:spPr>
        <p:txBody>
          <a:bodyPr wrap="none" lIns="0" tIns="0" rIns="0" bIns="0" rtlCol="0">
            <a:noAutofit/>
          </a:bodyPr>
          <a:lstStyle/>
          <a:p>
            <a:pPr>
              <a:spcBef>
                <a:spcPts val="500"/>
              </a:spcBef>
              <a:buFontTx/>
              <a:buNone/>
            </a:pPr>
            <a:r>
              <a:rPr lang="de-DE" sz="1000" dirty="0" smtClean="0"/>
              <a:t>App Finder </a:t>
            </a:r>
            <a:r>
              <a:rPr lang="de-DE" sz="1000" dirty="0" err="1" smtClean="0"/>
              <a:t>Categories</a:t>
            </a:r>
            <a:r>
              <a:rPr lang="de-DE" sz="1000" dirty="0"/>
              <a:t/>
            </a:r>
            <a:br>
              <a:rPr lang="de-DE" sz="1000" dirty="0"/>
            </a:br>
            <a:r>
              <a:rPr lang="de-DE" sz="1000" dirty="0" smtClean="0"/>
              <a:t>- Recommended Apps</a:t>
            </a:r>
            <a:br>
              <a:rPr lang="de-DE" sz="1000" dirty="0" smtClean="0"/>
            </a:br>
            <a:r>
              <a:rPr lang="de-DE" sz="1000" dirty="0" smtClean="0"/>
              <a:t>- Top </a:t>
            </a:r>
            <a:r>
              <a:rPr lang="de-DE" sz="1000" dirty="0" err="1" smtClean="0"/>
              <a:t>Applications</a:t>
            </a:r>
            <a:r>
              <a:rPr lang="de-DE" sz="1000" dirty="0" smtClean="0"/>
              <a:t/>
            </a:r>
            <a:br>
              <a:rPr lang="de-DE" sz="1000" dirty="0" smtClean="0"/>
            </a:br>
            <a:r>
              <a:rPr lang="de-DE" sz="1000" dirty="0" smtClean="0"/>
              <a:t>- </a:t>
            </a:r>
            <a:r>
              <a:rPr lang="de-DE" sz="1000" dirty="0" err="1" smtClean="0"/>
              <a:t>Collaboration</a:t>
            </a:r>
            <a:r>
              <a:rPr lang="de-DE" sz="1000" dirty="0" smtClean="0"/>
              <a:t/>
            </a:r>
            <a:br>
              <a:rPr lang="de-DE" sz="1000" dirty="0" smtClean="0"/>
            </a:br>
            <a:r>
              <a:rPr lang="de-DE" sz="1000" dirty="0" smtClean="0"/>
              <a:t>- IT Support</a:t>
            </a:r>
            <a:br>
              <a:rPr lang="de-DE" sz="1000" dirty="0" smtClean="0"/>
            </a:br>
            <a:r>
              <a:rPr lang="de-DE" sz="1000" dirty="0" smtClean="0"/>
              <a:t>- Master Data</a:t>
            </a:r>
            <a:br>
              <a:rPr lang="de-DE" sz="1000" dirty="0" smtClean="0"/>
            </a:br>
            <a:r>
              <a:rPr lang="de-DE" sz="1000" dirty="0" smtClean="0"/>
              <a:t>- </a:t>
            </a:r>
            <a:r>
              <a:rPr lang="de-DE" sz="1000" dirty="0" err="1" smtClean="0"/>
              <a:t>Purchasing</a:t>
            </a:r>
            <a:r>
              <a:rPr lang="de-DE" sz="1000" dirty="0" smtClean="0"/>
              <a:t/>
            </a:r>
            <a:br>
              <a:rPr lang="de-DE" sz="1000" dirty="0" smtClean="0"/>
            </a:br>
            <a:r>
              <a:rPr lang="de-DE" sz="1000" dirty="0" smtClean="0"/>
              <a:t>- </a:t>
            </a:r>
            <a:r>
              <a:rPr lang="de-DE" sz="1000" dirty="0" err="1" smtClean="0"/>
              <a:t>Sales</a:t>
            </a:r>
            <a:r>
              <a:rPr lang="de-DE" sz="1000" dirty="0" smtClean="0"/>
              <a:t> &amp; Distribution</a:t>
            </a:r>
            <a:r>
              <a:rPr lang="de-DE" sz="1000" dirty="0"/>
              <a:t/>
            </a:r>
            <a:br>
              <a:rPr lang="de-DE" sz="1000" dirty="0"/>
            </a:br>
            <a:r>
              <a:rPr lang="de-DE" sz="1000" dirty="0" smtClean="0"/>
              <a:t>- General </a:t>
            </a:r>
            <a:br>
              <a:rPr lang="de-DE" sz="1000" dirty="0" smtClean="0"/>
            </a:br>
            <a:r>
              <a:rPr lang="de-DE" sz="1000" dirty="0" smtClean="0"/>
              <a:t>- … </a:t>
            </a:r>
          </a:p>
        </p:txBody>
      </p:sp>
      <p:sp>
        <p:nvSpPr>
          <p:cNvPr id="41" name="Textfeld 40"/>
          <p:cNvSpPr txBox="1"/>
          <p:nvPr>
            <p:custDataLst>
              <p:tags r:id="rId20"/>
            </p:custDataLst>
          </p:nvPr>
        </p:nvSpPr>
        <p:spPr>
          <a:xfrm>
            <a:off x="8764066" y="4002116"/>
            <a:ext cx="1637234" cy="298577"/>
          </a:xfrm>
          <a:prstGeom prst="rect">
            <a:avLst/>
          </a:prstGeom>
          <a:noFill/>
        </p:spPr>
        <p:txBody>
          <a:bodyPr wrap="none" lIns="0" tIns="0" rIns="0" bIns="0" rtlCol="0">
            <a:noAutofit/>
          </a:bodyPr>
          <a:lstStyle/>
          <a:p>
            <a:pPr>
              <a:spcBef>
                <a:spcPts val="500"/>
              </a:spcBef>
              <a:buFontTx/>
              <a:buNone/>
            </a:pPr>
            <a:r>
              <a:rPr lang="de-DE" sz="1000" dirty="0" smtClean="0"/>
              <a:t>Search in </a:t>
            </a:r>
            <a:r>
              <a:rPr lang="de-DE" sz="1000" dirty="0" err="1" smtClean="0"/>
              <a:t>Appfinder</a:t>
            </a:r>
            <a:r>
              <a:rPr lang="de-DE" sz="1000" dirty="0" smtClean="0"/>
              <a:t> </a:t>
            </a:r>
            <a:r>
              <a:rPr lang="de-DE" sz="1000" dirty="0" err="1" smtClean="0"/>
              <a:t>by</a:t>
            </a:r>
            <a:r>
              <a:rPr lang="de-DE" sz="1000" dirty="0" smtClean="0"/>
              <a:t/>
            </a:r>
            <a:br>
              <a:rPr lang="de-DE" sz="1000" dirty="0" smtClean="0"/>
            </a:br>
            <a:r>
              <a:rPr lang="de-DE" sz="1000" dirty="0" smtClean="0"/>
              <a:t>- Key Words</a:t>
            </a:r>
            <a:br>
              <a:rPr lang="de-DE" sz="1000" dirty="0" smtClean="0"/>
            </a:br>
            <a:r>
              <a:rPr lang="de-DE" sz="1000" dirty="0" smtClean="0"/>
              <a:t>- </a:t>
            </a:r>
            <a:r>
              <a:rPr lang="de-DE" sz="1000" dirty="0" err="1" smtClean="0"/>
              <a:t>Category</a:t>
            </a:r>
            <a:r>
              <a:rPr lang="de-DE" sz="1000" dirty="0" smtClean="0"/>
              <a:t/>
            </a:r>
            <a:br>
              <a:rPr lang="de-DE" sz="1000" dirty="0" smtClean="0"/>
            </a:br>
            <a:r>
              <a:rPr lang="de-DE" sz="1000" dirty="0" smtClean="0"/>
              <a:t>- App Name </a:t>
            </a:r>
          </a:p>
        </p:txBody>
      </p:sp>
      <p:sp>
        <p:nvSpPr>
          <p:cNvPr id="42" name="Gleichschenkliges Dreieck 41"/>
          <p:cNvSpPr/>
          <p:nvPr>
            <p:custDataLst>
              <p:tags r:id="rId21"/>
            </p:custDataLst>
          </p:nvPr>
        </p:nvSpPr>
        <p:spPr>
          <a:xfrm rot="16200000">
            <a:off x="3373046" y="2417820"/>
            <a:ext cx="2114262" cy="710817"/>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3" name="Textfeld 42"/>
          <p:cNvSpPr txBox="1"/>
          <p:nvPr>
            <p:custDataLst>
              <p:tags r:id="rId22"/>
            </p:custDataLst>
          </p:nvPr>
        </p:nvSpPr>
        <p:spPr>
          <a:xfrm>
            <a:off x="4924082" y="2055605"/>
            <a:ext cx="1637234" cy="298577"/>
          </a:xfrm>
          <a:prstGeom prst="rect">
            <a:avLst/>
          </a:prstGeom>
          <a:noFill/>
        </p:spPr>
        <p:txBody>
          <a:bodyPr wrap="none" lIns="0" tIns="0" rIns="0" bIns="0" rtlCol="0">
            <a:noAutofit/>
          </a:bodyPr>
          <a:lstStyle/>
          <a:p>
            <a:pPr>
              <a:spcBef>
                <a:spcPts val="500"/>
              </a:spcBef>
              <a:buFontTx/>
              <a:buNone/>
            </a:pPr>
            <a:r>
              <a:rPr lang="de-DE" sz="1000" dirty="0" smtClean="0"/>
              <a:t>- </a:t>
            </a:r>
            <a:r>
              <a:rPr lang="de-DE" sz="1000" dirty="0" err="1" smtClean="0"/>
              <a:t>Personalize</a:t>
            </a:r>
            <a:r>
              <a:rPr lang="de-DE" sz="1000" dirty="0" smtClean="0"/>
              <a:t> Home Page</a:t>
            </a:r>
            <a:r>
              <a:rPr lang="de-DE" sz="1000" dirty="0"/>
              <a:t/>
            </a:r>
            <a:br>
              <a:rPr lang="de-DE" sz="1000" dirty="0"/>
            </a:br>
            <a:r>
              <a:rPr lang="de-DE" sz="1000" dirty="0" smtClean="0"/>
              <a:t>   </a:t>
            </a:r>
            <a:r>
              <a:rPr lang="de-DE" sz="1000" dirty="0" err="1" smtClean="0"/>
              <a:t>based</a:t>
            </a:r>
            <a:r>
              <a:rPr lang="de-DE" sz="1000" dirty="0" smtClean="0"/>
              <a:t> on User </a:t>
            </a:r>
            <a:r>
              <a:rPr lang="de-DE" sz="1000" dirty="0" err="1" smtClean="0"/>
              <a:t>needs</a:t>
            </a:r>
            <a:endParaRPr lang="de-DE" sz="1000" dirty="0" smtClean="0"/>
          </a:p>
          <a:p>
            <a:pPr>
              <a:spcBef>
                <a:spcPts val="500"/>
              </a:spcBef>
              <a:buFontTx/>
              <a:buNone/>
            </a:pPr>
            <a:r>
              <a:rPr lang="de-DE" sz="1000" dirty="0"/>
              <a:t/>
            </a:r>
            <a:br>
              <a:rPr lang="de-DE" sz="1000" dirty="0"/>
            </a:br>
            <a:r>
              <a:rPr lang="de-DE" sz="1000" dirty="0" smtClean="0"/>
              <a:t>- </a:t>
            </a:r>
            <a:r>
              <a:rPr lang="de-DE" sz="1000" dirty="0" err="1" smtClean="0"/>
              <a:t>Prefill</a:t>
            </a:r>
            <a:r>
              <a:rPr lang="de-DE" sz="1000" dirty="0" smtClean="0"/>
              <a:t> </a:t>
            </a:r>
            <a:r>
              <a:rPr lang="de-DE" sz="1000" dirty="0" err="1" smtClean="0"/>
              <a:t>only</a:t>
            </a:r>
            <a:r>
              <a:rPr lang="de-DE" sz="1000" dirty="0" smtClean="0"/>
              <a:t> absolute </a:t>
            </a:r>
            <a:br>
              <a:rPr lang="de-DE" sz="1000" dirty="0" smtClean="0"/>
            </a:br>
            <a:r>
              <a:rPr lang="de-DE" sz="1000" dirty="0" smtClean="0"/>
              <a:t>   </a:t>
            </a:r>
            <a:r>
              <a:rPr lang="de-DE" sz="1000" dirty="0" err="1" smtClean="0"/>
              <a:t>necessary</a:t>
            </a:r>
            <a:r>
              <a:rPr lang="de-DE" sz="1000" dirty="0" smtClean="0"/>
              <a:t> </a:t>
            </a:r>
            <a:r>
              <a:rPr lang="de-DE" sz="1000" dirty="0" err="1" smtClean="0"/>
              <a:t>apps</a:t>
            </a:r>
            <a:endParaRPr lang="de-DE" sz="1000" dirty="0" smtClean="0"/>
          </a:p>
          <a:p>
            <a:pPr>
              <a:spcBef>
                <a:spcPts val="500"/>
              </a:spcBef>
              <a:buFontTx/>
              <a:buNone/>
            </a:pPr>
            <a:r>
              <a:rPr lang="de-DE" sz="1000" dirty="0"/>
              <a:t/>
            </a:r>
            <a:br>
              <a:rPr lang="de-DE" sz="1000" dirty="0"/>
            </a:br>
            <a:r>
              <a:rPr lang="de-DE" sz="1000" dirty="0" smtClean="0"/>
              <a:t>- Train end </a:t>
            </a:r>
            <a:r>
              <a:rPr lang="de-DE" sz="1000" dirty="0" err="1" smtClean="0"/>
              <a:t>user</a:t>
            </a:r>
            <a:r>
              <a:rPr lang="de-DE" sz="1000" dirty="0" smtClean="0"/>
              <a:t> </a:t>
            </a:r>
            <a:r>
              <a:rPr lang="de-DE" sz="1000" dirty="0" err="1" smtClean="0"/>
              <a:t>to</a:t>
            </a:r>
            <a:r>
              <a:rPr lang="de-DE" sz="1000" dirty="0" smtClean="0"/>
              <a:t> </a:t>
            </a:r>
            <a:r>
              <a:rPr lang="de-DE" sz="1000" dirty="0" err="1" smtClean="0"/>
              <a:t>use</a:t>
            </a:r>
            <a:r>
              <a:rPr lang="de-DE" sz="1000" dirty="0" smtClean="0"/>
              <a:t> </a:t>
            </a:r>
            <a:br>
              <a:rPr lang="de-DE" sz="1000" dirty="0" smtClean="0"/>
            </a:br>
            <a:r>
              <a:rPr lang="de-DE" sz="1000" dirty="0" smtClean="0"/>
              <a:t>   </a:t>
            </a:r>
            <a:r>
              <a:rPr lang="de-DE" sz="1000" dirty="0" err="1" smtClean="0"/>
              <a:t>search</a:t>
            </a:r>
            <a:r>
              <a:rPr lang="de-DE" sz="1000" dirty="0" smtClean="0"/>
              <a:t> </a:t>
            </a:r>
            <a:r>
              <a:rPr lang="de-DE" sz="1000" dirty="0" err="1" smtClean="0"/>
              <a:t>functionality</a:t>
            </a:r>
            <a:r>
              <a:rPr lang="de-DE" sz="1000" dirty="0" smtClean="0"/>
              <a:t> </a:t>
            </a:r>
            <a:r>
              <a:rPr lang="de-DE" sz="1000" dirty="0" err="1" smtClean="0"/>
              <a:t>to</a:t>
            </a:r>
            <a:r>
              <a:rPr lang="de-DE" sz="1000" dirty="0" smtClean="0"/>
              <a:t/>
            </a:r>
            <a:br>
              <a:rPr lang="de-DE" sz="1000" dirty="0" smtClean="0"/>
            </a:br>
            <a:r>
              <a:rPr lang="de-DE" sz="1000" dirty="0" smtClean="0"/>
              <a:t>   </a:t>
            </a:r>
            <a:r>
              <a:rPr lang="de-DE" sz="1000" dirty="0" err="1" smtClean="0"/>
              <a:t>access</a:t>
            </a:r>
            <a:r>
              <a:rPr lang="de-DE" sz="1000" dirty="0" smtClean="0"/>
              <a:t> </a:t>
            </a:r>
            <a:r>
              <a:rPr lang="de-DE" sz="1000" dirty="0" err="1" smtClean="0"/>
              <a:t>apps</a:t>
            </a:r>
            <a:endParaRPr lang="de-DE" sz="1000" dirty="0" smtClean="0"/>
          </a:p>
        </p:txBody>
      </p:sp>
    </p:spTree>
    <p:custDataLst>
      <p:tags r:id="rId1"/>
    </p:custDataLst>
    <p:extLst>
      <p:ext uri="{BB962C8B-B14F-4D97-AF65-F5344CB8AC3E}">
        <p14:creationId xmlns:p14="http://schemas.microsoft.com/office/powerpoint/2010/main" val="25583831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p:cNvPicPr>
            <a:picLocks/>
          </p:cNvPicPr>
          <p:nvPr>
            <p:custDataLst>
              <p:tags r:id="rId2"/>
            </p:custDataLst>
          </p:nvPr>
        </p:nvPicPr>
        <p:blipFill>
          <a:blip r:embed="rId58"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Grafik 8"/>
          <p:cNvPicPr>
            <a:picLocks/>
          </p:cNvPicPr>
          <p:nvPr>
            <p:custDataLst>
              <p:tags r:id="rId3"/>
            </p:custDataLst>
          </p:nvPr>
        </p:nvPicPr>
        <p:blipFill>
          <a:blip r:embed="rId59">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a:t>
            </a:r>
            <a:r>
              <a:rPr lang="de-DE" sz="2800" dirty="0" err="1"/>
              <a:t>Strategy</a:t>
            </a:r>
            <a:endParaRPr lang="de-DE" sz="2800" dirty="0"/>
          </a:p>
        </p:txBody>
      </p:sp>
      <p:sp>
        <p:nvSpPr>
          <p:cNvPr id="7" name="Rechteck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5" name="Rechteck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15</a:t>
            </a:r>
            <a:endParaRPr lang="de-DE" sz="1200">
              <a:solidFill>
                <a:srgbClr val="999FA6"/>
              </a:solidFill>
            </a:endParaRPr>
          </a:p>
        </p:txBody>
      </p:sp>
      <p:sp>
        <p:nvSpPr>
          <p:cNvPr id="4" name="Rechteck 3"/>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3" name="Textfeld 2"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3F136C"/>
                </a:solidFill>
              </a:rPr>
              <a:t>ACA App Portfolio </a:t>
            </a:r>
            <a:r>
              <a:rPr lang="de-DE" sz="2800" dirty="0" err="1" smtClean="0">
                <a:solidFill>
                  <a:srgbClr val="3F136C"/>
                </a:solidFill>
              </a:rPr>
              <a:t>Responsibility</a:t>
            </a:r>
            <a:endParaRPr lang="de-DE" sz="2800" dirty="0">
              <a:solidFill>
                <a:srgbClr val="3F136C"/>
              </a:solidFill>
            </a:endParaRPr>
          </a:p>
        </p:txBody>
      </p:sp>
      <p:grpSp>
        <p:nvGrpSpPr>
          <p:cNvPr id="11" name="Gruppieren 10"/>
          <p:cNvGrpSpPr/>
          <p:nvPr/>
        </p:nvGrpSpPr>
        <p:grpSpPr>
          <a:xfrm>
            <a:off x="377124" y="2856762"/>
            <a:ext cx="3438003" cy="2118579"/>
            <a:chOff x="3909407" y="1424940"/>
            <a:chExt cx="2513164" cy="1548671"/>
          </a:xfrm>
        </p:grpSpPr>
        <p:pic>
          <p:nvPicPr>
            <p:cNvPr id="12" name="Grafik 11"/>
            <p:cNvPicPr>
              <a:picLocks noChangeAspect="1"/>
            </p:cNvPicPr>
            <p:nvPr>
              <p:custDataLst>
                <p:tags r:id="rId43"/>
              </p:custDataLst>
            </p:nvPr>
          </p:nvPicPr>
          <p:blipFill>
            <a:blip r:embed="rId60"/>
            <a:stretch>
              <a:fillRect/>
            </a:stretch>
          </p:blipFill>
          <p:spPr>
            <a:xfrm>
              <a:off x="3909407" y="1424940"/>
              <a:ext cx="2513164" cy="1547877"/>
            </a:xfrm>
            <a:prstGeom prst="rect">
              <a:avLst/>
            </a:prstGeom>
            <a:ln>
              <a:solidFill>
                <a:srgbClr val="967CB1"/>
              </a:solidFill>
            </a:ln>
          </p:spPr>
        </p:pic>
        <p:sp>
          <p:nvSpPr>
            <p:cNvPr id="13" name="Rechteck 12"/>
            <p:cNvSpPr/>
            <p:nvPr>
              <p:custDataLst>
                <p:tags r:id="rId44"/>
              </p:custDataLst>
            </p:nvPr>
          </p:nvSpPr>
          <p:spPr>
            <a:xfrm>
              <a:off x="4008283" y="1806933"/>
              <a:ext cx="755115" cy="323533"/>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4" name="Rechteck 13"/>
            <p:cNvSpPr/>
            <p:nvPr>
              <p:custDataLst>
                <p:tags r:id="rId45"/>
              </p:custDataLst>
            </p:nvPr>
          </p:nvSpPr>
          <p:spPr>
            <a:xfrm>
              <a:off x="4008284" y="2363607"/>
              <a:ext cx="348971" cy="323533"/>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Rechteck 14"/>
            <p:cNvSpPr/>
            <p:nvPr>
              <p:custDataLst>
                <p:tags r:id="rId46"/>
              </p:custDataLst>
            </p:nvPr>
          </p:nvSpPr>
          <p:spPr>
            <a:xfrm>
              <a:off x="4414428" y="2357920"/>
              <a:ext cx="348971" cy="323533"/>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6" name="Rechteck 15"/>
            <p:cNvSpPr/>
            <p:nvPr>
              <p:custDataLst>
                <p:tags r:id="rId47"/>
              </p:custDataLst>
            </p:nvPr>
          </p:nvSpPr>
          <p:spPr>
            <a:xfrm>
              <a:off x="4822666" y="2358474"/>
              <a:ext cx="348971" cy="323533"/>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7" name="Rechteck 16"/>
            <p:cNvSpPr/>
            <p:nvPr>
              <p:custDataLst>
                <p:tags r:id="rId48"/>
              </p:custDataLst>
            </p:nvPr>
          </p:nvSpPr>
          <p:spPr>
            <a:xfrm>
              <a:off x="5225766" y="2358368"/>
              <a:ext cx="348971" cy="323533"/>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8" name="Rechteck 17"/>
            <p:cNvSpPr/>
            <p:nvPr>
              <p:custDataLst>
                <p:tags r:id="rId49"/>
              </p:custDataLst>
            </p:nvPr>
          </p:nvSpPr>
          <p:spPr>
            <a:xfrm>
              <a:off x="5632165" y="2358315"/>
              <a:ext cx="348971" cy="32353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9" name="Rechteck 18"/>
            <p:cNvSpPr/>
            <p:nvPr>
              <p:custDataLst>
                <p:tags r:id="rId50"/>
              </p:custDataLst>
            </p:nvPr>
          </p:nvSpPr>
          <p:spPr>
            <a:xfrm>
              <a:off x="4008284" y="2869805"/>
              <a:ext cx="348971" cy="10380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0" name="Rechteck 19"/>
            <p:cNvSpPr/>
            <p:nvPr>
              <p:custDataLst>
                <p:tags r:id="rId51"/>
              </p:custDataLst>
            </p:nvPr>
          </p:nvSpPr>
          <p:spPr>
            <a:xfrm>
              <a:off x="4414428" y="2868563"/>
              <a:ext cx="348971" cy="10380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1" name="Rechteck 20"/>
            <p:cNvSpPr/>
            <p:nvPr>
              <p:custDataLst>
                <p:tags r:id="rId52"/>
              </p:custDataLst>
            </p:nvPr>
          </p:nvSpPr>
          <p:spPr>
            <a:xfrm>
              <a:off x="4822666" y="2869117"/>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Rechteck 21"/>
            <p:cNvSpPr/>
            <p:nvPr>
              <p:custDataLst>
                <p:tags r:id="rId53"/>
              </p:custDataLst>
            </p:nvPr>
          </p:nvSpPr>
          <p:spPr>
            <a:xfrm>
              <a:off x="5225766" y="2869011"/>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3" name="Rechteck 22"/>
            <p:cNvSpPr/>
            <p:nvPr>
              <p:custDataLst>
                <p:tags r:id="rId54"/>
              </p:custDataLst>
            </p:nvPr>
          </p:nvSpPr>
          <p:spPr>
            <a:xfrm>
              <a:off x="5632165" y="2868958"/>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24" name="Gruppieren 23"/>
            <p:cNvGrpSpPr/>
            <p:nvPr/>
          </p:nvGrpSpPr>
          <p:grpSpPr>
            <a:xfrm>
              <a:off x="4306763" y="1893290"/>
              <a:ext cx="158153" cy="158153"/>
              <a:chOff x="6858000" y="2504440"/>
              <a:chExt cx="227964" cy="227964"/>
            </a:xfrm>
          </p:grpSpPr>
          <p:sp>
            <p:nvSpPr>
              <p:cNvPr id="25" name="Ellipse 24"/>
              <p:cNvSpPr/>
              <p:nvPr>
                <p:custDataLst>
                  <p:tags r:id="rId55"/>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6" name="Gleichschenkliges Dreieck 25"/>
              <p:cNvSpPr/>
              <p:nvPr>
                <p:custDataLst>
                  <p:tags r:id="rId56"/>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sp>
        <p:nvSpPr>
          <p:cNvPr id="27" name="Textfeld 26"/>
          <p:cNvSpPr txBox="1"/>
          <p:nvPr>
            <p:custDataLst>
              <p:tags r:id="rId11"/>
            </p:custDataLst>
          </p:nvPr>
        </p:nvSpPr>
        <p:spPr>
          <a:xfrm>
            <a:off x="8905934" y="2581924"/>
            <a:ext cx="814013" cy="25828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rPr>
              <a:t>Project A</a:t>
            </a:r>
          </a:p>
        </p:txBody>
      </p:sp>
      <p:sp>
        <p:nvSpPr>
          <p:cNvPr id="28" name="Textfeld 27"/>
          <p:cNvSpPr txBox="1"/>
          <p:nvPr>
            <p:custDataLst>
              <p:tags r:id="rId12"/>
            </p:custDataLst>
          </p:nvPr>
        </p:nvSpPr>
        <p:spPr>
          <a:xfrm>
            <a:off x="8905934" y="2877067"/>
            <a:ext cx="814013" cy="25828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rPr>
              <a:t>Project B</a:t>
            </a:r>
          </a:p>
        </p:txBody>
      </p:sp>
      <p:sp>
        <p:nvSpPr>
          <p:cNvPr id="29" name="Textfeld 28"/>
          <p:cNvSpPr txBox="1"/>
          <p:nvPr>
            <p:custDataLst>
              <p:tags r:id="rId13"/>
            </p:custDataLst>
          </p:nvPr>
        </p:nvSpPr>
        <p:spPr>
          <a:xfrm>
            <a:off x="8905934" y="3178277"/>
            <a:ext cx="814013" cy="25828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GB" sz="1200" kern="0" dirty="0" smtClean="0">
                <a:solidFill>
                  <a:srgbClr val="000000"/>
                </a:solidFill>
              </a:rPr>
              <a:t>Project C</a:t>
            </a:r>
            <a:endParaRPr kumimoji="0" lang="en-GB" sz="1200" b="0" i="0" u="none" strike="noStrike" kern="0" cap="none" spc="0" normalizeH="0" baseline="0" noProof="0" dirty="0" smtClean="0">
              <a:ln>
                <a:noFill/>
              </a:ln>
              <a:solidFill>
                <a:srgbClr val="000000"/>
              </a:solidFill>
              <a:effectLst/>
              <a:uLnTx/>
              <a:uFillTx/>
            </a:endParaRPr>
          </a:p>
        </p:txBody>
      </p:sp>
      <p:sp>
        <p:nvSpPr>
          <p:cNvPr id="30" name="Textfeld 29"/>
          <p:cNvSpPr txBox="1"/>
          <p:nvPr>
            <p:custDataLst>
              <p:tags r:id="rId14"/>
            </p:custDataLst>
          </p:nvPr>
        </p:nvSpPr>
        <p:spPr>
          <a:xfrm>
            <a:off x="8905934" y="3497845"/>
            <a:ext cx="814013" cy="25828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GB" sz="1400" kern="0" dirty="0" smtClean="0">
                <a:solidFill>
                  <a:srgbClr val="000000"/>
                </a:solidFill>
              </a:rPr>
              <a:t>…</a:t>
            </a:r>
            <a:endParaRPr kumimoji="0" lang="en-GB" sz="1400" b="0" i="0" u="none" strike="noStrike" kern="0" cap="none" spc="0" normalizeH="0" baseline="0" noProof="0" dirty="0" smtClean="0">
              <a:ln>
                <a:noFill/>
              </a:ln>
              <a:solidFill>
                <a:srgbClr val="000000"/>
              </a:solidFill>
              <a:effectLst/>
              <a:uLnTx/>
              <a:uFillTx/>
            </a:endParaRPr>
          </a:p>
        </p:txBody>
      </p:sp>
      <p:sp>
        <p:nvSpPr>
          <p:cNvPr id="31" name="Rechteck 30"/>
          <p:cNvSpPr/>
          <p:nvPr>
            <p:custDataLst>
              <p:tags r:id="rId15"/>
            </p:custDataLst>
          </p:nvPr>
        </p:nvSpPr>
        <p:spPr>
          <a:xfrm>
            <a:off x="8239730" y="2623513"/>
            <a:ext cx="246933" cy="228933"/>
          </a:xfrm>
          <a:prstGeom prst="rect">
            <a:avLst/>
          </a:prstGeom>
          <a:solidFill>
            <a:srgbClr val="67B41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2" name="Rechteck 31"/>
          <p:cNvSpPr/>
          <p:nvPr>
            <p:custDataLst>
              <p:tags r:id="rId16"/>
            </p:custDataLst>
          </p:nvPr>
        </p:nvSpPr>
        <p:spPr>
          <a:xfrm>
            <a:off x="8524965" y="2623438"/>
            <a:ext cx="246933" cy="228933"/>
          </a:xfrm>
          <a:prstGeom prst="rect">
            <a:avLst/>
          </a:prstGeom>
          <a:solidFill>
            <a:srgbClr val="67B41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3" name="Rechteck 32"/>
          <p:cNvSpPr/>
          <p:nvPr>
            <p:custDataLst>
              <p:tags r:id="rId17"/>
            </p:custDataLst>
          </p:nvPr>
        </p:nvSpPr>
        <p:spPr>
          <a:xfrm>
            <a:off x="8239730" y="2923740"/>
            <a:ext cx="246933" cy="228933"/>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4" name="Rechteck 33"/>
          <p:cNvSpPr/>
          <p:nvPr>
            <p:custDataLst>
              <p:tags r:id="rId18"/>
            </p:custDataLst>
          </p:nvPr>
        </p:nvSpPr>
        <p:spPr>
          <a:xfrm>
            <a:off x="8524965" y="2923665"/>
            <a:ext cx="246933" cy="228933"/>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5" name="Rechteck 34"/>
          <p:cNvSpPr/>
          <p:nvPr>
            <p:custDataLst>
              <p:tags r:id="rId19"/>
            </p:custDataLst>
          </p:nvPr>
        </p:nvSpPr>
        <p:spPr>
          <a:xfrm>
            <a:off x="7947877" y="2924331"/>
            <a:ext cx="246933" cy="228933"/>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6" name="Rechteck 35"/>
          <p:cNvSpPr/>
          <p:nvPr>
            <p:custDataLst>
              <p:tags r:id="rId20"/>
            </p:custDataLst>
          </p:nvPr>
        </p:nvSpPr>
        <p:spPr>
          <a:xfrm>
            <a:off x="8524965" y="3215812"/>
            <a:ext cx="246933" cy="228933"/>
          </a:xfrm>
          <a:prstGeom prst="rect">
            <a:avLst/>
          </a:prstGeom>
          <a:solidFill>
            <a:srgbClr val="0A5139"/>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7" name="Rechteck 36"/>
          <p:cNvSpPr/>
          <p:nvPr>
            <p:custDataLst>
              <p:tags r:id="rId21"/>
            </p:custDataLst>
          </p:nvPr>
        </p:nvSpPr>
        <p:spPr>
          <a:xfrm>
            <a:off x="8524965" y="3507555"/>
            <a:ext cx="246933" cy="228933"/>
          </a:xfrm>
          <a:prstGeom prst="rect">
            <a:avLst/>
          </a:prstGeom>
          <a:solidFill>
            <a:srgbClr val="6EA29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9" name="Textfeld 38"/>
          <p:cNvSpPr txBox="1"/>
          <p:nvPr>
            <p:custDataLst>
              <p:tags r:id="rId22"/>
            </p:custDataLst>
          </p:nvPr>
        </p:nvSpPr>
        <p:spPr>
          <a:xfrm>
            <a:off x="8905934" y="4055968"/>
            <a:ext cx="814013" cy="25828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rPr>
              <a:t>Project A</a:t>
            </a:r>
          </a:p>
        </p:txBody>
      </p:sp>
      <p:sp>
        <p:nvSpPr>
          <p:cNvPr id="40" name="Textfeld 39"/>
          <p:cNvSpPr txBox="1"/>
          <p:nvPr>
            <p:custDataLst>
              <p:tags r:id="rId23"/>
            </p:custDataLst>
          </p:nvPr>
        </p:nvSpPr>
        <p:spPr>
          <a:xfrm>
            <a:off x="8905934" y="4361838"/>
            <a:ext cx="814013" cy="25828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rPr>
              <a:t>Project B</a:t>
            </a:r>
          </a:p>
        </p:txBody>
      </p:sp>
      <p:sp>
        <p:nvSpPr>
          <p:cNvPr id="41" name="Textfeld 40"/>
          <p:cNvSpPr txBox="1"/>
          <p:nvPr>
            <p:custDataLst>
              <p:tags r:id="rId24"/>
            </p:custDataLst>
          </p:nvPr>
        </p:nvSpPr>
        <p:spPr>
          <a:xfrm>
            <a:off x="8905934" y="4646254"/>
            <a:ext cx="814013" cy="25828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GB" sz="1200" kern="0" dirty="0" smtClean="0">
                <a:solidFill>
                  <a:srgbClr val="000000"/>
                </a:solidFill>
              </a:rPr>
              <a:t>Project C</a:t>
            </a:r>
            <a:endParaRPr kumimoji="0" lang="en-GB" sz="1200" b="0" i="0" u="none" strike="noStrike" kern="0" cap="none" spc="0" normalizeH="0" baseline="0" noProof="0" dirty="0" smtClean="0">
              <a:ln>
                <a:noFill/>
              </a:ln>
              <a:solidFill>
                <a:srgbClr val="000000"/>
              </a:solidFill>
              <a:effectLst/>
              <a:uLnTx/>
              <a:uFillTx/>
            </a:endParaRPr>
          </a:p>
        </p:txBody>
      </p:sp>
      <p:sp>
        <p:nvSpPr>
          <p:cNvPr id="42" name="Textfeld 41"/>
          <p:cNvSpPr txBox="1"/>
          <p:nvPr>
            <p:custDataLst>
              <p:tags r:id="rId25"/>
            </p:custDataLst>
          </p:nvPr>
        </p:nvSpPr>
        <p:spPr>
          <a:xfrm>
            <a:off x="8905934" y="4959755"/>
            <a:ext cx="814013" cy="25828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GB" sz="1400" kern="0" dirty="0" smtClean="0">
                <a:solidFill>
                  <a:srgbClr val="000000"/>
                </a:solidFill>
              </a:rPr>
              <a:t>…</a:t>
            </a:r>
            <a:endParaRPr kumimoji="0" lang="en-GB" sz="1400" b="0" i="0" u="none" strike="noStrike" kern="0" cap="none" spc="0" normalizeH="0" baseline="0" noProof="0" dirty="0" smtClean="0">
              <a:ln>
                <a:noFill/>
              </a:ln>
              <a:solidFill>
                <a:srgbClr val="000000"/>
              </a:solidFill>
              <a:effectLst/>
              <a:uLnTx/>
              <a:uFillTx/>
            </a:endParaRPr>
          </a:p>
        </p:txBody>
      </p:sp>
      <p:sp>
        <p:nvSpPr>
          <p:cNvPr id="43" name="Rechteck 42"/>
          <p:cNvSpPr/>
          <p:nvPr>
            <p:custDataLst>
              <p:tags r:id="rId26"/>
            </p:custDataLst>
          </p:nvPr>
        </p:nvSpPr>
        <p:spPr>
          <a:xfrm>
            <a:off x="8239730" y="4097556"/>
            <a:ext cx="246933" cy="22893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4" name="Rechteck 43"/>
          <p:cNvSpPr/>
          <p:nvPr>
            <p:custDataLst>
              <p:tags r:id="rId27"/>
            </p:custDataLst>
          </p:nvPr>
        </p:nvSpPr>
        <p:spPr>
          <a:xfrm>
            <a:off x="8524965" y="4097482"/>
            <a:ext cx="246933" cy="22893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5" name="Rechteck 44"/>
          <p:cNvSpPr/>
          <p:nvPr>
            <p:custDataLst>
              <p:tags r:id="rId28"/>
            </p:custDataLst>
          </p:nvPr>
        </p:nvSpPr>
        <p:spPr>
          <a:xfrm>
            <a:off x="8242434" y="4683789"/>
            <a:ext cx="246933" cy="228933"/>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6" name="Rechteck 45"/>
          <p:cNvSpPr/>
          <p:nvPr>
            <p:custDataLst>
              <p:tags r:id="rId29"/>
            </p:custDataLst>
          </p:nvPr>
        </p:nvSpPr>
        <p:spPr>
          <a:xfrm>
            <a:off x="8524965" y="4385576"/>
            <a:ext cx="246933" cy="228933"/>
          </a:xfrm>
          <a:prstGeom prst="rect">
            <a:avLst/>
          </a:prstGeom>
          <a:solidFill>
            <a:srgbClr val="6FB9E2"/>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7" name="Rechteck 46"/>
          <p:cNvSpPr/>
          <p:nvPr>
            <p:custDataLst>
              <p:tags r:id="rId30"/>
            </p:custDataLst>
          </p:nvPr>
        </p:nvSpPr>
        <p:spPr>
          <a:xfrm>
            <a:off x="7954495" y="4100328"/>
            <a:ext cx="246933" cy="228933"/>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8" name="Rechteck 47"/>
          <p:cNvSpPr/>
          <p:nvPr>
            <p:custDataLst>
              <p:tags r:id="rId31"/>
            </p:custDataLst>
          </p:nvPr>
        </p:nvSpPr>
        <p:spPr>
          <a:xfrm>
            <a:off x="8524965" y="4683789"/>
            <a:ext cx="246933" cy="228933"/>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9" name="Rechteck 48"/>
          <p:cNvSpPr/>
          <p:nvPr>
            <p:custDataLst>
              <p:tags r:id="rId32"/>
            </p:custDataLst>
          </p:nvPr>
        </p:nvSpPr>
        <p:spPr>
          <a:xfrm>
            <a:off x="8524965" y="4969466"/>
            <a:ext cx="246933" cy="22893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3" name="Textfeld 52"/>
          <p:cNvSpPr txBox="1"/>
          <p:nvPr>
            <p:custDataLst>
              <p:tags r:id="rId33"/>
            </p:custDataLst>
          </p:nvPr>
        </p:nvSpPr>
        <p:spPr>
          <a:xfrm>
            <a:off x="7954495" y="2327686"/>
            <a:ext cx="1276133" cy="257711"/>
          </a:xfrm>
          <a:prstGeom prst="rect">
            <a:avLst/>
          </a:prstGeom>
          <a:noFill/>
        </p:spPr>
        <p:txBody>
          <a:bodyPr wrap="none" lIns="0" tIns="0" rIns="0" bIns="0" rtlCol="0">
            <a:noAutofit/>
          </a:bodyPr>
          <a:lstStyle/>
          <a:p>
            <a:pPr>
              <a:lnSpc>
                <a:spcPts val="2300"/>
              </a:lnSpc>
              <a:spcBef>
                <a:spcPts val="500"/>
              </a:spcBef>
              <a:buFontTx/>
              <a:buNone/>
            </a:pPr>
            <a:r>
              <a:rPr lang="de-DE" sz="800" dirty="0" err="1" smtClean="0"/>
              <a:t>Capability</a:t>
            </a:r>
            <a:r>
              <a:rPr lang="de-DE" sz="800" dirty="0" smtClean="0"/>
              <a:t> Domain A</a:t>
            </a:r>
          </a:p>
        </p:txBody>
      </p:sp>
      <p:sp>
        <p:nvSpPr>
          <p:cNvPr id="54" name="Textfeld 53"/>
          <p:cNvSpPr txBox="1"/>
          <p:nvPr>
            <p:custDataLst>
              <p:tags r:id="rId34"/>
            </p:custDataLst>
          </p:nvPr>
        </p:nvSpPr>
        <p:spPr>
          <a:xfrm>
            <a:off x="7947877" y="3792519"/>
            <a:ext cx="1276133" cy="376659"/>
          </a:xfrm>
          <a:prstGeom prst="rect">
            <a:avLst/>
          </a:prstGeom>
          <a:noFill/>
        </p:spPr>
        <p:txBody>
          <a:bodyPr wrap="none" lIns="0" tIns="0" rIns="0" bIns="0" rtlCol="0">
            <a:noAutofit/>
          </a:bodyPr>
          <a:lstStyle/>
          <a:p>
            <a:pPr>
              <a:lnSpc>
                <a:spcPts val="2300"/>
              </a:lnSpc>
              <a:spcBef>
                <a:spcPts val="500"/>
              </a:spcBef>
              <a:buFontTx/>
              <a:buNone/>
            </a:pPr>
            <a:r>
              <a:rPr lang="de-DE" sz="800" dirty="0" err="1" smtClean="0"/>
              <a:t>Capability</a:t>
            </a:r>
            <a:r>
              <a:rPr lang="de-DE" sz="800" dirty="0" smtClean="0"/>
              <a:t> Domain B</a:t>
            </a:r>
          </a:p>
        </p:txBody>
      </p:sp>
      <p:sp>
        <p:nvSpPr>
          <p:cNvPr id="55" name="Textfeld 54"/>
          <p:cNvSpPr txBox="1"/>
          <p:nvPr>
            <p:custDataLst>
              <p:tags r:id="rId35"/>
            </p:custDataLst>
          </p:nvPr>
        </p:nvSpPr>
        <p:spPr>
          <a:xfrm>
            <a:off x="4950927" y="1229010"/>
            <a:ext cx="2164239" cy="1134240"/>
          </a:xfrm>
          <a:prstGeom prst="rect">
            <a:avLst/>
          </a:prstGeom>
          <a:noFill/>
        </p:spPr>
        <p:txBody>
          <a:bodyPr wrap="none" lIns="0" tIns="0" rIns="0" bIns="0" rtlCol="0">
            <a:noAutofit/>
          </a:bodyPr>
          <a:lstStyle/>
          <a:p>
            <a:pPr marR="0" defTabSz="914400" eaLnBrk="1" fontAlgn="auto" latinLnBrk="0" hangingPunct="1">
              <a:spcBef>
                <a:spcPts val="50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rPr>
              <a:t>Take care on Launchpad Integration:</a:t>
            </a:r>
          </a:p>
          <a:p>
            <a:pPr marL="285750" marR="0" indent="-285750" defTabSz="914400" eaLnBrk="1" fontAlgn="auto" latinLnBrk="0" hangingPunct="1">
              <a:spcBef>
                <a:spcPts val="500"/>
              </a:spcBef>
              <a:spcAft>
                <a:spcPts val="0"/>
              </a:spcAft>
              <a:buClrTx/>
              <a:buSzTx/>
              <a:buFont typeface="Arial" panose="020B0604020202020204" pitchFamily="34" charset="0"/>
              <a:buChar char="•"/>
              <a:tabLst/>
            </a:pPr>
            <a:r>
              <a:rPr kumimoji="0" lang="en-GB" sz="1200" b="0" i="0" u="none" strike="noStrike" kern="0" cap="none" spc="0" normalizeH="0" baseline="0" noProof="0" dirty="0" err="1" smtClean="0">
                <a:ln>
                  <a:noFill/>
                </a:ln>
                <a:solidFill>
                  <a:srgbClr val="000000"/>
                </a:solidFill>
                <a:effectLst/>
                <a:uLnTx/>
                <a:uFillTx/>
              </a:rPr>
              <a:t>LoB</a:t>
            </a:r>
            <a:r>
              <a:rPr kumimoji="0" lang="en-GB" sz="1200" b="0" i="0" u="none" strike="noStrike" kern="0" cap="none" spc="0" normalizeH="0" noProof="0" dirty="0" smtClean="0">
                <a:ln>
                  <a:noFill/>
                </a:ln>
                <a:solidFill>
                  <a:srgbClr val="000000"/>
                </a:solidFill>
                <a:effectLst/>
                <a:uLnTx/>
                <a:uFillTx/>
              </a:rPr>
              <a:t> Navigation Concept</a:t>
            </a:r>
            <a:endParaRPr kumimoji="0" lang="en-GB" sz="1200" b="0" i="0" u="none" strike="noStrike" kern="0" cap="none" spc="0" normalizeH="0" baseline="0" noProof="0" dirty="0" smtClean="0">
              <a:ln>
                <a:noFill/>
              </a:ln>
              <a:solidFill>
                <a:srgbClr val="000000"/>
              </a:solidFill>
              <a:effectLst/>
              <a:uLnTx/>
              <a:uFillTx/>
            </a:endParaRPr>
          </a:p>
          <a:p>
            <a:pPr marL="285750" marR="0" indent="-285750" defTabSz="914400" eaLnBrk="1" fontAlgn="auto" latinLnBrk="0" hangingPunct="1">
              <a:spcBef>
                <a:spcPts val="500"/>
              </a:spcBef>
              <a:spcAft>
                <a:spcPts val="0"/>
              </a:spcAft>
              <a:buClrTx/>
              <a:buSzTx/>
              <a:buFont typeface="Arial" panose="020B0604020202020204" pitchFamily="34" charset="0"/>
              <a:buChar char="•"/>
              <a:tabLst/>
            </a:pPr>
            <a:r>
              <a:rPr kumimoji="0" lang="en-GB" sz="1200" b="0" i="0" u="none" strike="noStrike" kern="0" cap="none" spc="0" normalizeH="0" baseline="0" noProof="0" dirty="0" smtClean="0">
                <a:ln>
                  <a:noFill/>
                </a:ln>
                <a:solidFill>
                  <a:srgbClr val="000000"/>
                </a:solidFill>
                <a:effectLst/>
                <a:uLnTx/>
                <a:uFillTx/>
              </a:rPr>
              <a:t>Pre-filled</a:t>
            </a:r>
            <a:r>
              <a:rPr kumimoji="0" lang="en-GB" sz="1200" b="0" i="0" u="none" strike="noStrike" kern="0" cap="none" spc="0" normalizeH="0" noProof="0" dirty="0" smtClean="0">
                <a:ln>
                  <a:noFill/>
                </a:ln>
                <a:solidFill>
                  <a:srgbClr val="000000"/>
                </a:solidFill>
                <a:effectLst/>
                <a:uLnTx/>
                <a:uFillTx/>
              </a:rPr>
              <a:t> Tiles</a:t>
            </a:r>
          </a:p>
          <a:p>
            <a:pPr marL="285750" marR="0" indent="-285750" defTabSz="914400" eaLnBrk="1" fontAlgn="auto" latinLnBrk="0" hangingPunct="1">
              <a:spcBef>
                <a:spcPts val="500"/>
              </a:spcBef>
              <a:spcAft>
                <a:spcPts val="0"/>
              </a:spcAft>
              <a:buClrTx/>
              <a:buSzTx/>
              <a:buFont typeface="Arial" panose="020B0604020202020204" pitchFamily="34" charset="0"/>
              <a:buChar char="•"/>
              <a:tabLst/>
            </a:pPr>
            <a:r>
              <a:rPr lang="en-GB" sz="1200" kern="0" baseline="0" dirty="0" err="1" smtClean="0">
                <a:solidFill>
                  <a:srgbClr val="000000"/>
                </a:solidFill>
              </a:rPr>
              <a:t>Catalog</a:t>
            </a:r>
            <a:r>
              <a:rPr lang="en-GB" sz="1200" kern="0" baseline="0" dirty="0" smtClean="0">
                <a:solidFill>
                  <a:srgbClr val="000000"/>
                </a:solidFill>
              </a:rPr>
              <a:t>/Group</a:t>
            </a:r>
            <a:r>
              <a:rPr lang="en-GB" sz="1200" kern="0" dirty="0" smtClean="0">
                <a:solidFill>
                  <a:srgbClr val="000000"/>
                </a:solidFill>
              </a:rPr>
              <a:t> Assignment</a:t>
            </a:r>
          </a:p>
          <a:p>
            <a:pPr marL="285750" marR="0" indent="-285750" defTabSz="914400" eaLnBrk="1" fontAlgn="auto" latinLnBrk="0" hangingPunct="1">
              <a:spcBef>
                <a:spcPts val="500"/>
              </a:spcBef>
              <a:spcAft>
                <a:spcPts val="0"/>
              </a:spcAft>
              <a:buClrTx/>
              <a:buSzTx/>
              <a:buFont typeface="Arial" panose="020B0604020202020204" pitchFamily="34" charset="0"/>
              <a:buChar char="•"/>
              <a:tabLst/>
            </a:pPr>
            <a:r>
              <a:rPr lang="en-GB" sz="1200" kern="0" dirty="0" smtClean="0">
                <a:solidFill>
                  <a:srgbClr val="000000"/>
                </a:solidFill>
              </a:rPr>
              <a:t>Portfolio of Apps</a:t>
            </a:r>
          </a:p>
          <a:p>
            <a:pPr marR="0" defTabSz="914400" eaLnBrk="1" fontAlgn="auto" latinLnBrk="0" hangingPunct="1">
              <a:spcBef>
                <a:spcPts val="500"/>
              </a:spcBef>
              <a:spcAft>
                <a:spcPts val="0"/>
              </a:spcAft>
              <a:buClrTx/>
              <a:buSzTx/>
              <a:buFontTx/>
              <a:buNone/>
              <a:tabLst/>
            </a:pPr>
            <a:endParaRPr kumimoji="0" lang="en-GB" sz="1200" b="0" i="0" u="none" strike="noStrike" kern="0" cap="none" spc="0" normalizeH="0" baseline="0" noProof="0" dirty="0" smtClean="0">
              <a:ln>
                <a:noFill/>
              </a:ln>
              <a:solidFill>
                <a:srgbClr val="000000"/>
              </a:solidFill>
              <a:effectLst/>
              <a:uLnTx/>
              <a:uFillTx/>
            </a:endParaRPr>
          </a:p>
        </p:txBody>
      </p:sp>
      <p:sp>
        <p:nvSpPr>
          <p:cNvPr id="56" name="Textfeld 55"/>
          <p:cNvSpPr txBox="1"/>
          <p:nvPr>
            <p:custDataLst>
              <p:tags r:id="rId36"/>
            </p:custDataLst>
          </p:nvPr>
        </p:nvSpPr>
        <p:spPr>
          <a:xfrm>
            <a:off x="4922905" y="2818766"/>
            <a:ext cx="1633222" cy="667664"/>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GB" sz="1400" b="0" i="0" u="none" strike="noStrike" kern="0" cap="none" spc="0" normalizeH="0" baseline="0" noProof="0" dirty="0" smtClean="0">
                <a:ln>
                  <a:noFill/>
                </a:ln>
                <a:solidFill>
                  <a:srgbClr val="000000"/>
                </a:solidFill>
                <a:effectLst/>
                <a:uLnTx/>
                <a:uFillTx/>
              </a:rPr>
              <a:t>User</a:t>
            </a:r>
            <a:r>
              <a:rPr kumimoji="0" lang="en-GB" sz="1400" b="0" i="0" u="none" strike="noStrike" kern="0" cap="none" spc="0" normalizeH="0" noProof="0" dirty="0" smtClean="0">
                <a:ln>
                  <a:noFill/>
                </a:ln>
                <a:solidFill>
                  <a:srgbClr val="000000"/>
                </a:solidFill>
                <a:effectLst/>
                <a:uLnTx/>
                <a:uFillTx/>
              </a:rPr>
              <a:t> Department Responsible</a:t>
            </a:r>
            <a:br>
              <a:rPr kumimoji="0" lang="en-GB" sz="1400" b="0" i="0" u="none" strike="noStrike" kern="0" cap="none" spc="0" normalizeH="0" noProof="0" dirty="0" smtClean="0">
                <a:ln>
                  <a:noFill/>
                </a:ln>
                <a:solidFill>
                  <a:srgbClr val="000000"/>
                </a:solidFill>
                <a:effectLst/>
                <a:uLnTx/>
                <a:uFillTx/>
              </a:rPr>
            </a:br>
            <a:r>
              <a:rPr lang="en-GB" sz="1400" kern="0" dirty="0" smtClean="0">
                <a:solidFill>
                  <a:srgbClr val="000000"/>
                </a:solidFill>
              </a:rPr>
              <a:t>Capability </a:t>
            </a:r>
            <a:r>
              <a:rPr kumimoji="0" lang="en-GB" sz="1400" b="0" i="0" u="none" strike="noStrike" kern="0" cap="none" spc="0" normalizeH="0" noProof="0" dirty="0" smtClean="0">
                <a:ln>
                  <a:noFill/>
                </a:ln>
                <a:solidFill>
                  <a:srgbClr val="000000"/>
                </a:solidFill>
                <a:effectLst/>
                <a:uLnTx/>
                <a:uFillTx/>
              </a:rPr>
              <a:t>Fiori Consultant</a:t>
            </a:r>
            <a:endParaRPr kumimoji="0" lang="en-GB" sz="1400" b="0" i="0" u="none" strike="noStrike" kern="0" cap="none" spc="0" normalizeH="0" baseline="0" noProof="0" dirty="0" smtClean="0">
              <a:ln>
                <a:noFill/>
              </a:ln>
              <a:solidFill>
                <a:srgbClr val="000000"/>
              </a:solidFill>
              <a:effectLst/>
              <a:uLnTx/>
              <a:uFillTx/>
            </a:endParaRPr>
          </a:p>
        </p:txBody>
      </p:sp>
      <p:sp>
        <p:nvSpPr>
          <p:cNvPr id="59" name="Textfeld 58"/>
          <p:cNvSpPr txBox="1"/>
          <p:nvPr>
            <p:custDataLst>
              <p:tags r:id="rId37"/>
            </p:custDataLst>
          </p:nvPr>
        </p:nvSpPr>
        <p:spPr>
          <a:xfrm>
            <a:off x="377124" y="1197941"/>
            <a:ext cx="3523936" cy="1209428"/>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GB" sz="1400" b="0" i="0" u="none" strike="noStrike" kern="0" cap="none" spc="0" normalizeH="0" baseline="0" noProof="0" dirty="0" smtClean="0">
                <a:ln>
                  <a:noFill/>
                </a:ln>
                <a:solidFill>
                  <a:srgbClr val="000000"/>
                </a:solidFill>
                <a:effectLst/>
                <a:uLnTx/>
                <a:uFillTx/>
              </a:rPr>
              <a:t>Fiori</a:t>
            </a:r>
            <a:r>
              <a:rPr kumimoji="0" lang="en-GB" sz="1400" b="0" i="0" u="none" strike="noStrike" kern="0" cap="none" spc="0" normalizeH="0" noProof="0" dirty="0" smtClean="0">
                <a:ln>
                  <a:noFill/>
                </a:ln>
                <a:solidFill>
                  <a:srgbClr val="000000"/>
                </a:solidFill>
                <a:effectLst/>
                <a:uLnTx/>
                <a:uFillTx/>
              </a:rPr>
              <a:t> Core Team (</a:t>
            </a:r>
            <a:r>
              <a:rPr lang="en-GB" sz="1400" kern="0" noProof="0" dirty="0" smtClean="0">
                <a:solidFill>
                  <a:srgbClr val="000000"/>
                </a:solidFill>
              </a:rPr>
              <a:t>CI/DAE3 + CI/CBD1)</a:t>
            </a:r>
          </a:p>
          <a:p>
            <a:pPr marL="285750" indent="-285750">
              <a:spcBef>
                <a:spcPts val="500"/>
              </a:spcBef>
              <a:buFont typeface="Arial" panose="020B0604020202020204" pitchFamily="34" charset="0"/>
              <a:buChar char="•"/>
            </a:pPr>
            <a:r>
              <a:rPr lang="en-GB" sz="1200" kern="0" dirty="0" smtClean="0">
                <a:solidFill>
                  <a:srgbClr val="000000"/>
                </a:solidFill>
              </a:rPr>
              <a:t>Define </a:t>
            </a:r>
            <a:r>
              <a:rPr lang="en-GB" sz="1200" kern="0" dirty="0">
                <a:solidFill>
                  <a:srgbClr val="000000"/>
                </a:solidFill>
              </a:rPr>
              <a:t>Standards &amp; </a:t>
            </a:r>
            <a:r>
              <a:rPr lang="en-GB" sz="1200" kern="0" dirty="0" smtClean="0">
                <a:solidFill>
                  <a:srgbClr val="000000"/>
                </a:solidFill>
              </a:rPr>
              <a:t>Guidelines</a:t>
            </a:r>
            <a:endParaRPr lang="en-GB" sz="1200" kern="0" dirty="0">
              <a:solidFill>
                <a:srgbClr val="000000"/>
              </a:solidFill>
            </a:endParaRPr>
          </a:p>
          <a:p>
            <a:pPr marL="285750" indent="-285750">
              <a:spcBef>
                <a:spcPts val="500"/>
              </a:spcBef>
              <a:buFont typeface="Arial" panose="020B0604020202020204" pitchFamily="34" charset="0"/>
              <a:buChar char="•"/>
            </a:pPr>
            <a:r>
              <a:rPr lang="en-GB" sz="1200" kern="0" dirty="0" smtClean="0">
                <a:solidFill>
                  <a:srgbClr val="000000"/>
                </a:solidFill>
              </a:rPr>
              <a:t>Best Practices</a:t>
            </a:r>
            <a:endParaRPr lang="en-GB" sz="1200" kern="0" dirty="0">
              <a:solidFill>
                <a:srgbClr val="000000"/>
              </a:solidFill>
            </a:endParaRPr>
          </a:p>
          <a:p>
            <a:pPr marL="285750" indent="-285750">
              <a:spcBef>
                <a:spcPts val="500"/>
              </a:spcBef>
              <a:buFont typeface="Arial" panose="020B0604020202020204" pitchFamily="34" charset="0"/>
              <a:buChar char="•"/>
            </a:pPr>
            <a:r>
              <a:rPr lang="en-GB" sz="1200" kern="0" dirty="0" smtClean="0">
                <a:solidFill>
                  <a:srgbClr val="000000"/>
                </a:solidFill>
              </a:rPr>
              <a:t>Look &amp; Feel</a:t>
            </a:r>
            <a:endParaRPr kumimoji="0" lang="en-GB" sz="1200" b="0" i="0" u="none" strike="noStrike" kern="0" cap="none" spc="0" normalizeH="0" noProof="0" dirty="0" smtClean="0">
              <a:ln>
                <a:noFill/>
              </a:ln>
              <a:solidFill>
                <a:srgbClr val="000000"/>
              </a:solidFill>
              <a:effectLst/>
              <a:uLnTx/>
              <a:uFillTx/>
            </a:endParaRPr>
          </a:p>
        </p:txBody>
      </p:sp>
      <p:sp>
        <p:nvSpPr>
          <p:cNvPr id="60" name="Gleichschenkliges Dreieck 59"/>
          <p:cNvSpPr/>
          <p:nvPr>
            <p:custDataLst>
              <p:tags r:id="rId38"/>
            </p:custDataLst>
          </p:nvPr>
        </p:nvSpPr>
        <p:spPr>
          <a:xfrm rot="10800000">
            <a:off x="410845" y="2457282"/>
            <a:ext cx="3404282" cy="269584"/>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3" name="Gleichschenkliges Dreieck 62"/>
          <p:cNvSpPr/>
          <p:nvPr>
            <p:custDataLst>
              <p:tags r:id="rId39"/>
            </p:custDataLst>
          </p:nvPr>
        </p:nvSpPr>
        <p:spPr>
          <a:xfrm rot="16200000">
            <a:off x="4075322" y="2873012"/>
            <a:ext cx="755918" cy="614185"/>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5" name="Textfeld 64"/>
          <p:cNvSpPr txBox="1"/>
          <p:nvPr>
            <p:custDataLst>
              <p:tags r:id="rId40"/>
            </p:custDataLst>
          </p:nvPr>
        </p:nvSpPr>
        <p:spPr>
          <a:xfrm>
            <a:off x="4950928" y="4308808"/>
            <a:ext cx="1633222" cy="667664"/>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GB" sz="1400" b="0" i="0" u="none" strike="noStrike" kern="0" cap="none" spc="0" normalizeH="0" baseline="0" noProof="0" dirty="0" smtClean="0">
                <a:ln>
                  <a:noFill/>
                </a:ln>
                <a:solidFill>
                  <a:srgbClr val="000000"/>
                </a:solidFill>
                <a:effectLst/>
                <a:uLnTx/>
                <a:uFillTx/>
              </a:rPr>
              <a:t>User</a:t>
            </a:r>
            <a:r>
              <a:rPr kumimoji="0" lang="en-GB" sz="1400" b="0" i="0" u="none" strike="noStrike" kern="0" cap="none" spc="0" normalizeH="0" noProof="0" dirty="0" smtClean="0">
                <a:ln>
                  <a:noFill/>
                </a:ln>
                <a:solidFill>
                  <a:srgbClr val="000000"/>
                </a:solidFill>
                <a:effectLst/>
                <a:uLnTx/>
                <a:uFillTx/>
              </a:rPr>
              <a:t> Department Responsible</a:t>
            </a:r>
            <a:br>
              <a:rPr kumimoji="0" lang="en-GB" sz="1400" b="0" i="0" u="none" strike="noStrike" kern="0" cap="none" spc="0" normalizeH="0" noProof="0" dirty="0" smtClean="0">
                <a:ln>
                  <a:noFill/>
                </a:ln>
                <a:solidFill>
                  <a:srgbClr val="000000"/>
                </a:solidFill>
                <a:effectLst/>
                <a:uLnTx/>
                <a:uFillTx/>
              </a:rPr>
            </a:br>
            <a:r>
              <a:rPr lang="en-GB" sz="1400" kern="0" dirty="0" smtClean="0">
                <a:solidFill>
                  <a:srgbClr val="000000"/>
                </a:solidFill>
              </a:rPr>
              <a:t>Capability </a:t>
            </a:r>
            <a:r>
              <a:rPr kumimoji="0" lang="en-GB" sz="1400" b="0" i="0" u="none" strike="noStrike" kern="0" cap="none" spc="0" normalizeH="0" noProof="0" dirty="0" smtClean="0">
                <a:ln>
                  <a:noFill/>
                </a:ln>
                <a:solidFill>
                  <a:srgbClr val="000000"/>
                </a:solidFill>
                <a:effectLst/>
                <a:uLnTx/>
                <a:uFillTx/>
              </a:rPr>
              <a:t>Fiori Consultant</a:t>
            </a:r>
            <a:endParaRPr kumimoji="0" lang="en-GB" sz="1400" b="0" i="0" u="none" strike="noStrike" kern="0" cap="none" spc="0" normalizeH="0" baseline="0" noProof="0" dirty="0" smtClean="0">
              <a:ln>
                <a:noFill/>
              </a:ln>
              <a:solidFill>
                <a:srgbClr val="000000"/>
              </a:solidFill>
              <a:effectLst/>
              <a:uLnTx/>
              <a:uFillTx/>
            </a:endParaRPr>
          </a:p>
        </p:txBody>
      </p:sp>
      <p:sp>
        <p:nvSpPr>
          <p:cNvPr id="66" name="Gleichschenkliges Dreieck 65"/>
          <p:cNvSpPr/>
          <p:nvPr>
            <p:custDataLst>
              <p:tags r:id="rId41"/>
            </p:custDataLst>
          </p:nvPr>
        </p:nvSpPr>
        <p:spPr>
          <a:xfrm rot="16200000">
            <a:off x="4103345" y="4363054"/>
            <a:ext cx="755918" cy="614185"/>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7" name="Gleichschenkliges Dreieck 66"/>
          <p:cNvSpPr/>
          <p:nvPr>
            <p:custDataLst>
              <p:tags r:id="rId42"/>
            </p:custDataLst>
          </p:nvPr>
        </p:nvSpPr>
        <p:spPr>
          <a:xfrm>
            <a:off x="4950927" y="2484947"/>
            <a:ext cx="2387133" cy="269584"/>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custDataLst>
      <p:tags r:id="rId1"/>
    </p:custDataLst>
    <p:extLst>
      <p:ext uri="{BB962C8B-B14F-4D97-AF65-F5344CB8AC3E}">
        <p14:creationId xmlns:p14="http://schemas.microsoft.com/office/powerpoint/2010/main" val="16355893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8427E"/>
        </a:solidFill>
        <a:effectLst/>
      </p:bgPr>
    </p:bg>
    <p:spTree>
      <p:nvGrpSpPr>
        <p:cNvPr id="1" name=""/>
        <p:cNvGrpSpPr/>
        <p:nvPr/>
      </p:nvGrpSpPr>
      <p:grpSpPr>
        <a:xfrm>
          <a:off x="0" y="0"/>
          <a:ext cx="0" cy="0"/>
          <a:chOff x="0" y="0"/>
          <a:chExt cx="0" cy="0"/>
        </a:xfrm>
      </p:grpSpPr>
      <p:pic>
        <p:nvPicPr>
          <p:cNvPr id="5" name="Grafik 4"/>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el 1"/>
          <p:cNvSpPr>
            <a:spLocks noGrp="1"/>
          </p:cNvSpPr>
          <p:nvPr>
            <p:ph type="ctrTitle"/>
            <p:custDataLst>
              <p:tags r:id="rId4"/>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r>
              <a:rPr lang="de-DE" sz="6500" dirty="0"/>
              <a:t>Bosch </a:t>
            </a:r>
            <a:r>
              <a:rPr lang="de-DE" sz="6500" dirty="0" err="1"/>
              <a:t>Fiori</a:t>
            </a:r>
            <a:r>
              <a:rPr lang="de-DE" sz="6500" dirty="0"/>
              <a:t> </a:t>
            </a:r>
            <a:r>
              <a:rPr lang="de-DE" sz="6500" dirty="0" err="1" smtClean="0"/>
              <a:t>Landscape</a:t>
            </a:r>
            <a:endParaRPr lang="de-DE" sz="6500" dirty="0"/>
          </a:p>
        </p:txBody>
      </p:sp>
    </p:spTree>
    <p:custDataLst>
      <p:tags r:id="rId1"/>
    </p:custDataLst>
    <p:extLst>
      <p:ext uri="{BB962C8B-B14F-4D97-AF65-F5344CB8AC3E}">
        <p14:creationId xmlns:p14="http://schemas.microsoft.com/office/powerpoint/2010/main" val="888065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p:cNvPicPr>
            <a:picLocks/>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2" name="Grafik 11"/>
          <p:cNvPicPr>
            <a:picLocks/>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1" name="Textfeld 10"/>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buFontTx/>
              <a:buNone/>
            </a:pPr>
            <a:r>
              <a:rPr lang="de-DE" sz="2800" dirty="0" smtClean="0"/>
              <a:t>Bosch </a:t>
            </a:r>
            <a:r>
              <a:rPr lang="de-DE" sz="2800" dirty="0" err="1" smtClean="0"/>
              <a:t>Fiori</a:t>
            </a:r>
            <a:r>
              <a:rPr lang="de-DE" sz="2800" dirty="0" smtClean="0"/>
              <a:t> </a:t>
            </a:r>
            <a:r>
              <a:rPr lang="de-DE" sz="2800" dirty="0" err="1" smtClean="0"/>
              <a:t>Landscape</a:t>
            </a:r>
            <a:endParaRPr lang="de-DE" sz="2800" dirty="0" smtClean="0"/>
          </a:p>
        </p:txBody>
      </p:sp>
      <p:sp>
        <p:nvSpPr>
          <p:cNvPr id="7" name="Rechteck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8" name="Textfeld 7" hidden="1"/>
          <p:cNvSpPr txBox="1">
            <a:spLocks/>
          </p:cNvSpPr>
          <p:nvPr>
            <p:custDataLst>
              <p:tags r:id="rId6"/>
            </p:custDataLst>
          </p:nvPr>
        </p:nvSpPr>
        <p:spPr>
          <a:xfrm>
            <a:off x="0" y="1295400"/>
            <a:ext cx="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6" name="Rechteck 5"/>
          <p:cNvSpPr>
            <a:spLocks/>
          </p:cNvSpPr>
          <p:nvPr>
            <p:custDataLst>
              <p:tags r:id="rId7"/>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B2B3B5"/>
                </a:solidFill>
                <a:latin typeface="Bosch Office Sans" panose="020B0604020202020204" pitchFamily="34" charset="0"/>
              </a:rPr>
              <a:t>© Robert Bosch GmbH 2016. Alle Rechte vorbehalten, auch bzgl. jeder Verfügung, Verwertung, Reproduktion, Bearbeitung, Weitergabe sowie für den Fall von Schutzrechtsanmeldungen.</a:t>
            </a:r>
            <a:endParaRPr lang="de-DE" sz="600">
              <a:solidFill>
                <a:srgbClr val="B2B3B5"/>
              </a:solidFill>
              <a:latin typeface="Bosch Office Sans" panose="020B0604020202020204" pitchFamily="34" charset="0"/>
            </a:endParaRPr>
          </a:p>
        </p:txBody>
      </p:sp>
      <p:sp>
        <p:nvSpPr>
          <p:cNvPr id="5" name="Rechteck 4"/>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200" smtClean="0">
                <a:solidFill>
                  <a:srgbClr val="999FA6"/>
                </a:solidFill>
              </a:rPr>
              <a:t>17</a:t>
            </a:r>
            <a:endParaRPr lang="de-DE" sz="1200">
              <a:solidFill>
                <a:srgbClr val="999FA6"/>
              </a:solidFill>
            </a:endParaRPr>
          </a:p>
        </p:txBody>
      </p:sp>
      <p:sp>
        <p:nvSpPr>
          <p:cNvPr id="4" name="Rechteck 3"/>
          <p:cNvSpPr>
            <a:spLocks/>
          </p:cNvSpPr>
          <p:nvPr>
            <p:custDataLst>
              <p:tags r:id="rId9"/>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17780" rIns="0" bIns="0" rtlCol="0" anchor="t">
            <a:normAutofit/>
          </a:bodyPr>
          <a:lstStyle/>
          <a:p>
            <a:pPr>
              <a:lnSpc>
                <a:spcPts val="900"/>
              </a:lnSpc>
            </a:pPr>
            <a:endParaRPr lang="de-DE" sz="550" dirty="0">
              <a:solidFill>
                <a:schemeClr val="tx1"/>
              </a:solidFill>
            </a:endParaRPr>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89000"/>
              </a:lnSpc>
              <a:spcBef>
                <a:spcPts val="0"/>
              </a:spcBef>
              <a:spcAft>
                <a:spcPts val="0"/>
              </a:spcAft>
            </a:pPr>
            <a:r>
              <a:rPr lang="de-DE" sz="2800" dirty="0" smtClean="0">
                <a:solidFill>
                  <a:srgbClr val="08427E"/>
                </a:solidFill>
              </a:rPr>
              <a:t>SAP </a:t>
            </a:r>
            <a:r>
              <a:rPr lang="de-DE" sz="2800" dirty="0" err="1" smtClean="0">
                <a:solidFill>
                  <a:srgbClr val="08427E"/>
                </a:solidFill>
              </a:rPr>
              <a:t>Fiori</a:t>
            </a:r>
            <a:r>
              <a:rPr lang="de-DE" sz="2800" dirty="0" smtClean="0">
                <a:solidFill>
                  <a:srgbClr val="08427E"/>
                </a:solidFill>
              </a:rPr>
              <a:t> Components </a:t>
            </a:r>
            <a:endParaRPr lang="de-DE" sz="2800" dirty="0">
              <a:solidFill>
                <a:srgbClr val="08427E"/>
              </a:solidFill>
            </a:endParaRPr>
          </a:p>
        </p:txBody>
      </p:sp>
      <p:sp>
        <p:nvSpPr>
          <p:cNvPr id="56" name="Gleichschenkliges Dreieck 55"/>
          <p:cNvSpPr/>
          <p:nvPr>
            <p:custDataLst>
              <p:tags r:id="rId11"/>
            </p:custDataLst>
          </p:nvPr>
        </p:nvSpPr>
        <p:spPr>
          <a:xfrm rot="16200000">
            <a:off x="5297931" y="2686828"/>
            <a:ext cx="3632423" cy="1113177"/>
          </a:xfrm>
          <a:prstGeom prst="triangle">
            <a:avLst>
              <a:gd name="adj" fmla="val 54795"/>
            </a:avLst>
          </a:prstGeom>
          <a:noFill/>
          <a:ln w="9525">
            <a:solidFill>
              <a:srgbClr val="6FB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57" name="Picture 2"/>
          <p:cNvPicPr>
            <a:picLocks noChangeAspect="1" noChangeArrowheads="1"/>
          </p:cNvPicPr>
          <p:nvPr>
            <p:custDataLst>
              <p:tags r:id="rId12"/>
            </p:custDataLst>
          </p:nvPr>
        </p:nvPicPr>
        <p:blipFill>
          <a:blip r:embed="rId18" cstate="print"/>
          <a:srcRect/>
          <a:stretch>
            <a:fillRect/>
          </a:stretch>
        </p:blipFill>
        <p:spPr bwMode="auto">
          <a:xfrm>
            <a:off x="593090" y="1345022"/>
            <a:ext cx="6288558" cy="4104456"/>
          </a:xfrm>
          <a:prstGeom prst="rect">
            <a:avLst/>
          </a:prstGeom>
          <a:noFill/>
          <a:ln w="9525">
            <a:noFill/>
            <a:miter lim="800000"/>
            <a:headEnd/>
            <a:tailEnd/>
          </a:ln>
        </p:spPr>
      </p:pic>
      <p:sp>
        <p:nvSpPr>
          <p:cNvPr id="58" name="Rechteck 57"/>
          <p:cNvSpPr/>
          <p:nvPr>
            <p:custDataLst>
              <p:tags r:id="rId13"/>
            </p:custDataLst>
          </p:nvPr>
        </p:nvSpPr>
        <p:spPr>
          <a:xfrm>
            <a:off x="7670731" y="1889668"/>
            <a:ext cx="2663720" cy="3169962"/>
          </a:xfrm>
          <a:prstGeom prst="rect">
            <a:avLst/>
          </a:prstGeom>
          <a:solidFill>
            <a:scrgbClr r="0" g="0" b="0">
              <a:alpha val="0"/>
            </a:scrgbClr>
          </a:solidFill>
          <a:ln w="9525">
            <a:solidFill>
              <a:srgbClr val="6FB9E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marL="342900" indent="-342900">
              <a:buAutoNum type="arabicPeriod"/>
            </a:pPr>
            <a:r>
              <a:rPr lang="de-DE" sz="1400" dirty="0" smtClean="0">
                <a:solidFill>
                  <a:srgbClr val="000000"/>
                </a:solidFill>
              </a:rPr>
              <a:t>Central </a:t>
            </a:r>
            <a:r>
              <a:rPr lang="de-DE" sz="1400" dirty="0">
                <a:solidFill>
                  <a:srgbClr val="000000"/>
                </a:solidFill>
              </a:rPr>
              <a:t>Hub </a:t>
            </a:r>
            <a:r>
              <a:rPr lang="de-DE" sz="1400" dirty="0" err="1" smtClean="0">
                <a:solidFill>
                  <a:srgbClr val="000000"/>
                </a:solidFill>
              </a:rPr>
              <a:t>Deployment</a:t>
            </a:r>
            <a:endParaRPr lang="de-DE" sz="1400" dirty="0" smtClean="0">
              <a:solidFill>
                <a:srgbClr val="000000"/>
              </a:solidFill>
            </a:endParaRPr>
          </a:p>
          <a:p>
            <a:endParaRPr lang="de-DE" sz="1400" dirty="0">
              <a:solidFill>
                <a:srgbClr val="000000"/>
              </a:solidFill>
            </a:endParaRPr>
          </a:p>
          <a:p>
            <a:r>
              <a:rPr lang="de-DE" sz="1200" dirty="0" smtClean="0">
                <a:solidFill>
                  <a:srgbClr val="000000"/>
                </a:solidFill>
              </a:rPr>
              <a:t>SAP Gateway (SAP_GWFND </a:t>
            </a:r>
            <a:r>
              <a:rPr lang="de-DE" sz="1200" dirty="0" err="1" smtClean="0">
                <a:solidFill>
                  <a:srgbClr val="000000"/>
                </a:solidFill>
              </a:rPr>
              <a:t>as</a:t>
            </a:r>
            <a:r>
              <a:rPr lang="de-DE" sz="1200" dirty="0" smtClean="0">
                <a:solidFill>
                  <a:srgbClr val="000000"/>
                </a:solidFill>
              </a:rPr>
              <a:t> </a:t>
            </a:r>
            <a:r>
              <a:rPr lang="de-DE" sz="1200" dirty="0" err="1" smtClean="0">
                <a:solidFill>
                  <a:srgbClr val="000000"/>
                </a:solidFill>
              </a:rPr>
              <a:t>of</a:t>
            </a:r>
            <a:r>
              <a:rPr lang="de-DE" sz="1200" dirty="0" smtClean="0">
                <a:solidFill>
                  <a:srgbClr val="000000"/>
                </a:solidFill>
              </a:rPr>
              <a:t> NW 7.40, GW_CORE &lt; NW 7.40) </a:t>
            </a:r>
            <a:r>
              <a:rPr lang="de-DE" sz="1200" dirty="0" err="1" smtClean="0">
                <a:solidFill>
                  <a:srgbClr val="000000"/>
                </a:solidFill>
              </a:rPr>
              <a:t>is</a:t>
            </a:r>
            <a:r>
              <a:rPr lang="de-DE" sz="1200" dirty="0" smtClean="0">
                <a:solidFill>
                  <a:srgbClr val="000000"/>
                </a:solidFill>
              </a:rPr>
              <a:t> </a:t>
            </a:r>
            <a:r>
              <a:rPr lang="de-DE" sz="1200" dirty="0" err="1" smtClean="0">
                <a:solidFill>
                  <a:srgbClr val="000000"/>
                </a:solidFill>
              </a:rPr>
              <a:t>operated</a:t>
            </a:r>
            <a:r>
              <a:rPr lang="de-DE" sz="1200" dirty="0" smtClean="0">
                <a:solidFill>
                  <a:srgbClr val="000000"/>
                </a:solidFill>
              </a:rPr>
              <a:t> on </a:t>
            </a:r>
            <a:r>
              <a:rPr lang="de-DE" sz="1200" dirty="0" err="1" smtClean="0">
                <a:solidFill>
                  <a:srgbClr val="000000"/>
                </a:solidFill>
              </a:rPr>
              <a:t>central</a:t>
            </a:r>
            <a:r>
              <a:rPr lang="de-DE" sz="1200" dirty="0" smtClean="0">
                <a:solidFill>
                  <a:srgbClr val="000000"/>
                </a:solidFill>
              </a:rPr>
              <a:t> Gateway </a:t>
            </a:r>
            <a:r>
              <a:rPr lang="de-DE" sz="1200" dirty="0" err="1" smtClean="0">
                <a:solidFill>
                  <a:srgbClr val="000000"/>
                </a:solidFill>
              </a:rPr>
              <a:t>system</a:t>
            </a:r>
            <a:endParaRPr lang="de-DE" sz="1200" dirty="0" smtClean="0">
              <a:solidFill>
                <a:srgbClr val="000000"/>
              </a:solidFill>
            </a:endParaRPr>
          </a:p>
          <a:p>
            <a:r>
              <a:rPr lang="de-DE" sz="1400" dirty="0" smtClean="0">
                <a:solidFill>
                  <a:srgbClr val="000000"/>
                </a:solidFill>
              </a:rPr>
              <a:t>-&gt; </a:t>
            </a:r>
            <a:r>
              <a:rPr lang="de-DE" sz="1400" b="1" dirty="0" smtClean="0">
                <a:solidFill>
                  <a:srgbClr val="0A5139"/>
                </a:solidFill>
              </a:rPr>
              <a:t>Recommended </a:t>
            </a:r>
            <a:r>
              <a:rPr lang="de-DE" sz="1400" b="1" dirty="0" err="1" smtClean="0">
                <a:solidFill>
                  <a:srgbClr val="0A5139"/>
                </a:solidFill>
              </a:rPr>
              <a:t>by</a:t>
            </a:r>
            <a:r>
              <a:rPr lang="de-DE" sz="1400" b="1" dirty="0" smtClean="0">
                <a:solidFill>
                  <a:srgbClr val="0A5139"/>
                </a:solidFill>
              </a:rPr>
              <a:t> SAP</a:t>
            </a:r>
          </a:p>
          <a:p>
            <a:endParaRPr lang="de-DE" sz="1400" dirty="0" smtClean="0">
              <a:solidFill>
                <a:srgbClr val="000000"/>
              </a:solidFill>
            </a:endParaRPr>
          </a:p>
          <a:p>
            <a:endParaRPr lang="de-DE" sz="1400" dirty="0">
              <a:solidFill>
                <a:srgbClr val="000000"/>
              </a:solidFill>
            </a:endParaRPr>
          </a:p>
          <a:p>
            <a:pPr marL="342900" indent="-342900">
              <a:buFont typeface="+mj-lt"/>
              <a:buAutoNum type="arabicPeriod" startAt="2"/>
            </a:pPr>
            <a:r>
              <a:rPr lang="de-DE" sz="1400" dirty="0" err="1" smtClean="0">
                <a:solidFill>
                  <a:srgbClr val="000000"/>
                </a:solidFill>
              </a:rPr>
              <a:t>Empedded</a:t>
            </a:r>
            <a:r>
              <a:rPr lang="de-DE" sz="1400" dirty="0" smtClean="0">
                <a:solidFill>
                  <a:srgbClr val="000000"/>
                </a:solidFill>
              </a:rPr>
              <a:t> </a:t>
            </a:r>
            <a:r>
              <a:rPr lang="de-DE" sz="1400" dirty="0" err="1" smtClean="0">
                <a:solidFill>
                  <a:srgbClr val="000000"/>
                </a:solidFill>
              </a:rPr>
              <a:t>Deployment</a:t>
            </a:r>
            <a:endParaRPr lang="de-DE" sz="1400" dirty="0" smtClean="0">
              <a:solidFill>
                <a:srgbClr val="000000"/>
              </a:solidFill>
            </a:endParaRPr>
          </a:p>
          <a:p>
            <a:endParaRPr lang="de-DE" sz="1400" dirty="0">
              <a:solidFill>
                <a:srgbClr val="000000"/>
              </a:solidFill>
            </a:endParaRPr>
          </a:p>
          <a:p>
            <a:r>
              <a:rPr lang="de-DE" sz="1200" dirty="0">
                <a:solidFill>
                  <a:srgbClr val="000000"/>
                </a:solidFill>
              </a:rPr>
              <a:t>SAP Gateway (SAP_GWFND </a:t>
            </a:r>
            <a:r>
              <a:rPr lang="de-DE" sz="1200" dirty="0" err="1">
                <a:solidFill>
                  <a:srgbClr val="000000"/>
                </a:solidFill>
              </a:rPr>
              <a:t>as</a:t>
            </a:r>
            <a:r>
              <a:rPr lang="de-DE" sz="1200" dirty="0">
                <a:solidFill>
                  <a:srgbClr val="000000"/>
                </a:solidFill>
              </a:rPr>
              <a:t> </a:t>
            </a:r>
            <a:r>
              <a:rPr lang="de-DE" sz="1200" dirty="0" err="1">
                <a:solidFill>
                  <a:srgbClr val="000000"/>
                </a:solidFill>
              </a:rPr>
              <a:t>of</a:t>
            </a:r>
            <a:r>
              <a:rPr lang="de-DE" sz="1200" dirty="0">
                <a:solidFill>
                  <a:srgbClr val="000000"/>
                </a:solidFill>
              </a:rPr>
              <a:t> NW 7.40, GW_CORE &lt; NW 7.40) </a:t>
            </a:r>
            <a:r>
              <a:rPr lang="de-DE" sz="1200" dirty="0" err="1">
                <a:solidFill>
                  <a:srgbClr val="000000"/>
                </a:solidFill>
              </a:rPr>
              <a:t>is</a:t>
            </a:r>
            <a:r>
              <a:rPr lang="de-DE" sz="1200" dirty="0">
                <a:solidFill>
                  <a:srgbClr val="000000"/>
                </a:solidFill>
              </a:rPr>
              <a:t> </a:t>
            </a:r>
            <a:r>
              <a:rPr lang="de-DE" sz="1200" dirty="0" err="1">
                <a:solidFill>
                  <a:srgbClr val="000000"/>
                </a:solidFill>
              </a:rPr>
              <a:t>operated</a:t>
            </a:r>
            <a:r>
              <a:rPr lang="de-DE" sz="1200" dirty="0">
                <a:solidFill>
                  <a:srgbClr val="000000"/>
                </a:solidFill>
              </a:rPr>
              <a:t> on </a:t>
            </a:r>
            <a:r>
              <a:rPr lang="de-DE" sz="1200" dirty="0" err="1" smtClean="0">
                <a:solidFill>
                  <a:srgbClr val="000000"/>
                </a:solidFill>
              </a:rPr>
              <a:t>related</a:t>
            </a:r>
            <a:r>
              <a:rPr lang="de-DE" sz="1200" dirty="0" smtClean="0">
                <a:solidFill>
                  <a:srgbClr val="000000"/>
                </a:solidFill>
              </a:rPr>
              <a:t> SAP Business System. </a:t>
            </a:r>
            <a:endParaRPr lang="de-DE" sz="1400" dirty="0" smtClean="0">
              <a:solidFill>
                <a:srgbClr val="000000"/>
              </a:solidFill>
            </a:endParaRPr>
          </a:p>
        </p:txBody>
      </p:sp>
      <p:sp>
        <p:nvSpPr>
          <p:cNvPr id="59" name="Textfeld 58"/>
          <p:cNvSpPr txBox="1"/>
          <p:nvPr>
            <p:custDataLst>
              <p:tags r:id="rId14"/>
            </p:custDataLst>
          </p:nvPr>
        </p:nvSpPr>
        <p:spPr>
          <a:xfrm>
            <a:off x="7670731" y="1407869"/>
            <a:ext cx="2663720" cy="555884"/>
          </a:xfrm>
          <a:prstGeom prst="rect">
            <a:avLst/>
          </a:prstGeom>
          <a:solidFill>
            <a:srgbClr val="6FB9E2"/>
          </a:solidFill>
          <a:ln/>
        </p:spPr>
        <p:txBody>
          <a:bodyPr wrap="square" lIns="91440" tIns="45720" rIns="91440" bIns="45720" rtlCol="0">
            <a:noAutofit/>
          </a:bodyPr>
          <a:lstStyle/>
          <a:p>
            <a:pPr algn="ctr"/>
            <a:r>
              <a:rPr lang="de-DE" sz="1600" b="1" dirty="0" smtClean="0">
                <a:solidFill>
                  <a:srgbClr val="000000"/>
                </a:solidFill>
              </a:rPr>
              <a:t>Gateway </a:t>
            </a:r>
            <a:r>
              <a:rPr lang="de-DE" sz="1600" b="1" dirty="0" err="1" smtClean="0">
                <a:solidFill>
                  <a:srgbClr val="000000"/>
                </a:solidFill>
              </a:rPr>
              <a:t>Deployment</a:t>
            </a:r>
            <a:r>
              <a:rPr lang="de-DE" sz="1600" b="1" dirty="0" smtClean="0">
                <a:solidFill>
                  <a:srgbClr val="000000"/>
                </a:solidFill>
              </a:rPr>
              <a:t> Options</a:t>
            </a:r>
            <a:endParaRPr lang="de-DE" sz="1600" b="1" dirty="0">
              <a:solidFill>
                <a:srgbClr val="000000"/>
              </a:solidFill>
            </a:endParaRPr>
          </a:p>
        </p:txBody>
      </p:sp>
    </p:spTree>
    <p:custDataLst>
      <p:tags r:id="rId1"/>
    </p:custDataLst>
    <p:extLst>
      <p:ext uri="{BB962C8B-B14F-4D97-AF65-F5344CB8AC3E}">
        <p14:creationId xmlns:p14="http://schemas.microsoft.com/office/powerpoint/2010/main" val="15052877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Gerade Verbindung 44"/>
          <p:cNvCxnSpPr/>
          <p:nvPr>
            <p:custDataLst>
              <p:tags r:id="rId2"/>
            </p:custDataLst>
          </p:nvPr>
        </p:nvCxnSpPr>
        <p:spPr>
          <a:xfrm flipV="1">
            <a:off x="438232" y="4183012"/>
            <a:ext cx="6768750" cy="2207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Textfeld 22"/>
          <p:cNvSpPr txBox="1"/>
          <p:nvPr>
            <p:custDataLst>
              <p:tags r:id="rId3"/>
            </p:custDataLst>
          </p:nvPr>
        </p:nvSpPr>
        <p:spPr>
          <a:xfrm>
            <a:off x="7191151" y="4066256"/>
            <a:ext cx="288034" cy="148087"/>
          </a:xfrm>
          <a:prstGeom prst="rect">
            <a:avLst/>
          </a:prstGeom>
          <a:solidFill>
            <a:scrgbClr r="0" g="0" b="0">
              <a:alpha val="0"/>
            </a:scrgbClr>
          </a:solidFill>
          <a:ln/>
        </p:spPr>
        <p:txBody>
          <a:bodyPr wrap="none" lIns="91440" tIns="45720" rIns="91440" bIns="45720" rtlCol="0">
            <a:noAutofit/>
          </a:bodyPr>
          <a:lstStyle/>
          <a:p>
            <a:r>
              <a:rPr lang="de-DE" sz="1000" dirty="0">
                <a:solidFill>
                  <a:srgbClr val="000000"/>
                </a:solidFill>
              </a:rPr>
              <a:t>FW</a:t>
            </a:r>
          </a:p>
        </p:txBody>
      </p:sp>
      <p:sp>
        <p:nvSpPr>
          <p:cNvPr id="17" name="Rechteck 16"/>
          <p:cNvSpPr/>
          <p:nvPr>
            <p:custDataLst>
              <p:tags r:id="rId4"/>
            </p:custDataLst>
          </p:nvPr>
        </p:nvSpPr>
        <p:spPr>
          <a:xfrm>
            <a:off x="422401" y="2386752"/>
            <a:ext cx="7056784" cy="1679504"/>
          </a:xfrm>
          <a:prstGeom prst="rect">
            <a:avLst/>
          </a:prstGeom>
          <a:solidFill>
            <a:srgbClr val="F2F2F2"/>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r"/>
            <a:r>
              <a:rPr lang="de-DE" sz="1400" dirty="0" smtClean="0">
                <a:solidFill>
                  <a:srgbClr val="999FA6"/>
                </a:solidFill>
              </a:rPr>
              <a:t>SL2</a:t>
            </a:r>
          </a:p>
          <a:p>
            <a:pPr algn="r"/>
            <a:r>
              <a:rPr lang="de-DE" sz="1400" dirty="0" smtClean="0">
                <a:solidFill>
                  <a:srgbClr val="999FA6"/>
                </a:solidFill>
              </a:rPr>
              <a:t>(</a:t>
            </a:r>
            <a:r>
              <a:rPr lang="de-DE" sz="1400" dirty="0" err="1" smtClean="0">
                <a:solidFill>
                  <a:srgbClr val="999FA6"/>
                </a:solidFill>
              </a:rPr>
              <a:t>slcs</a:t>
            </a:r>
            <a:r>
              <a:rPr lang="de-DE" sz="1400" dirty="0" smtClean="0">
                <a:solidFill>
                  <a:srgbClr val="999FA6"/>
                </a:solidFill>
              </a:rPr>
              <a:t>-</a:t>
            </a:r>
            <a:r>
              <a:rPr lang="de-DE" sz="1400" dirty="0" err="1" smtClean="0">
                <a:solidFill>
                  <a:srgbClr val="999FA6"/>
                </a:solidFill>
              </a:rPr>
              <a:t>sap</a:t>
            </a:r>
            <a:r>
              <a:rPr lang="de-DE" sz="1400" dirty="0" smtClean="0">
                <a:solidFill>
                  <a:srgbClr val="999FA6"/>
                </a:solidFill>
              </a:rPr>
              <a:t>-mobile)</a:t>
            </a:r>
            <a:endParaRPr lang="de-DE" sz="1400" dirty="0">
              <a:solidFill>
                <a:srgbClr val="999FA6"/>
              </a:solidFill>
            </a:endParaRPr>
          </a:p>
        </p:txBody>
      </p:sp>
      <p:sp>
        <p:nvSpPr>
          <p:cNvPr id="18" name="Rechteck 17"/>
          <p:cNvSpPr/>
          <p:nvPr>
            <p:custDataLst>
              <p:tags r:id="rId5"/>
            </p:custDataLst>
          </p:nvPr>
        </p:nvSpPr>
        <p:spPr>
          <a:xfrm>
            <a:off x="710433" y="2464527"/>
            <a:ext cx="5234136" cy="1529722"/>
          </a:xfrm>
          <a:prstGeom prst="rect">
            <a:avLst/>
          </a:prstGeom>
          <a:solidFill>
            <a:srgbClr val="7F7F7F"/>
          </a:solidFill>
          <a:ln>
            <a:noFill/>
          </a:ln>
        </p:spPr>
        <p:style>
          <a:lnRef idx="1">
            <a:schemeClr val="accent2"/>
          </a:lnRef>
          <a:fillRef idx="3">
            <a:schemeClr val="accent2"/>
          </a:fillRef>
          <a:effectRef idx="2">
            <a:schemeClr val="accent2"/>
          </a:effectRef>
          <a:fontRef idx="minor">
            <a:schemeClr val="lt1"/>
          </a:fontRef>
        </p:style>
        <p:txBody>
          <a:bodyPr lIns="91440" tIns="45720" rIns="91440" bIns="45720" rtlCol="0" anchor="t">
            <a:noAutofit/>
          </a:bodyPr>
          <a:lstStyle/>
          <a:p>
            <a:pPr algn="r"/>
            <a:r>
              <a:rPr lang="de-DE" sz="1000" dirty="0">
                <a:solidFill>
                  <a:srgbClr val="FFFFFF"/>
                </a:solidFill>
              </a:rPr>
              <a:t>Fiori </a:t>
            </a:r>
          </a:p>
          <a:p>
            <a:pPr algn="r"/>
            <a:r>
              <a:rPr lang="de-DE" sz="1000" dirty="0">
                <a:solidFill>
                  <a:srgbClr val="FFFFFF"/>
                </a:solidFill>
              </a:rPr>
              <a:t>Frontend </a:t>
            </a:r>
          </a:p>
          <a:p>
            <a:pPr algn="r"/>
            <a:r>
              <a:rPr lang="de-DE" sz="1000" dirty="0">
                <a:solidFill>
                  <a:srgbClr val="FFFFFF"/>
                </a:solidFill>
              </a:rPr>
              <a:t>Server</a:t>
            </a:r>
          </a:p>
          <a:p>
            <a:pPr algn="r"/>
            <a:r>
              <a:rPr lang="de-DE" sz="1000" dirty="0">
                <a:solidFill>
                  <a:srgbClr val="FFFFFF"/>
                </a:solidFill>
              </a:rPr>
              <a:t>(</a:t>
            </a:r>
            <a:r>
              <a:rPr lang="de-DE" sz="1000" dirty="0" err="1">
                <a:solidFill>
                  <a:srgbClr val="FFFFFF"/>
                </a:solidFill>
              </a:rPr>
              <a:t>xXG</a:t>
            </a:r>
            <a:r>
              <a:rPr lang="de-DE" sz="1000" dirty="0">
                <a:solidFill>
                  <a:srgbClr val="FFFFFF"/>
                </a:solidFill>
              </a:rPr>
              <a:t>)</a:t>
            </a:r>
          </a:p>
        </p:txBody>
      </p:sp>
      <p:sp>
        <p:nvSpPr>
          <p:cNvPr id="59" name="Rechteck 58"/>
          <p:cNvSpPr/>
          <p:nvPr>
            <p:custDataLst>
              <p:tags r:id="rId6"/>
            </p:custDataLst>
          </p:nvPr>
        </p:nvSpPr>
        <p:spPr>
          <a:xfrm>
            <a:off x="1801338" y="3062099"/>
            <a:ext cx="3293903" cy="901663"/>
          </a:xfrm>
          <a:prstGeom prst="rect">
            <a:avLst/>
          </a:prstGeom>
          <a:solidFill>
            <a:srgbClr val="B2B3B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800" dirty="0" smtClean="0">
                <a:solidFill>
                  <a:schemeClr val="tx1"/>
                </a:solidFill>
              </a:rPr>
              <a:t>SAP_GWFND</a:t>
            </a:r>
            <a:endParaRPr lang="de-DE" sz="800" dirty="0">
              <a:solidFill>
                <a:schemeClr val="tx1"/>
              </a:solidFill>
            </a:endParaRPr>
          </a:p>
        </p:txBody>
      </p:sp>
      <p:pic>
        <p:nvPicPr>
          <p:cNvPr id="14" name="Grafik 13"/>
          <p:cNvPicPr>
            <a:picLocks/>
          </p:cNvPicPr>
          <p:nvPr>
            <p:custDataLst>
              <p:tags r:id="rId7"/>
            </p:custDataLst>
          </p:nvPr>
        </p:nvPicPr>
        <p:blipFill>
          <a:blip r:embed="rId58"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8"/>
            </p:custDataLst>
          </p:nvPr>
        </p:nvPicPr>
        <p:blipFill>
          <a:blip r:embed="rId59">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9"/>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a:t>
            </a:r>
            <a:r>
              <a:rPr lang="de-DE" sz="2800" dirty="0" err="1"/>
              <a:t>Landscape</a:t>
            </a:r>
            <a:endParaRPr lang="de-DE" sz="2800" dirty="0"/>
          </a:p>
        </p:txBody>
      </p:sp>
      <p:sp>
        <p:nvSpPr>
          <p:cNvPr id="8" name="Rechteck 7"/>
          <p:cNvSpPr>
            <a:spLocks/>
          </p:cNvSpPr>
          <p:nvPr>
            <p:custDataLst>
              <p:tags r:id="rId10"/>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11"/>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12"/>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18</a:t>
            </a:r>
            <a:endParaRPr lang="de-DE" sz="1200">
              <a:solidFill>
                <a:srgbClr val="999FA6"/>
              </a:solidFill>
            </a:endParaRPr>
          </a:p>
        </p:txBody>
      </p:sp>
      <p:sp>
        <p:nvSpPr>
          <p:cNvPr id="5" name="Rechteck 4"/>
          <p:cNvSpPr>
            <a:spLocks/>
          </p:cNvSpPr>
          <p:nvPr>
            <p:custDataLst>
              <p:tags r:id="rId13"/>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14"/>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5"/>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08427E"/>
                </a:solidFill>
              </a:rPr>
              <a:t>Bosch </a:t>
            </a:r>
            <a:r>
              <a:rPr lang="de-DE" sz="2800" dirty="0" err="1" smtClean="0">
                <a:solidFill>
                  <a:srgbClr val="08427E"/>
                </a:solidFill>
              </a:rPr>
              <a:t>Fiori</a:t>
            </a:r>
            <a:r>
              <a:rPr lang="de-DE" sz="2800" dirty="0" smtClean="0">
                <a:solidFill>
                  <a:srgbClr val="08427E"/>
                </a:solidFill>
              </a:rPr>
              <a:t> Frontend Server </a:t>
            </a:r>
            <a:r>
              <a:rPr lang="de-DE" sz="2800" dirty="0" err="1" smtClean="0">
                <a:solidFill>
                  <a:srgbClr val="08427E"/>
                </a:solidFill>
              </a:rPr>
              <a:t>Architecture</a:t>
            </a:r>
            <a:endParaRPr lang="de-DE" sz="2800" dirty="0">
              <a:solidFill>
                <a:srgbClr val="08427E"/>
              </a:solidFill>
            </a:endParaRPr>
          </a:p>
        </p:txBody>
      </p:sp>
      <p:sp>
        <p:nvSpPr>
          <p:cNvPr id="16" name="Rechteck 15"/>
          <p:cNvSpPr/>
          <p:nvPr>
            <p:custDataLst>
              <p:tags r:id="rId16"/>
            </p:custDataLst>
          </p:nvPr>
        </p:nvSpPr>
        <p:spPr>
          <a:xfrm>
            <a:off x="422401" y="4315863"/>
            <a:ext cx="7056784" cy="1192777"/>
          </a:xfrm>
          <a:prstGeom prst="rect">
            <a:avLst/>
          </a:prstGeom>
          <a:solidFill>
            <a:srgbClr val="F2F2F2"/>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r"/>
            <a:r>
              <a:rPr lang="de-DE" sz="1400" dirty="0" smtClean="0">
                <a:solidFill>
                  <a:srgbClr val="A6A6A6"/>
                </a:solidFill>
              </a:rPr>
              <a:t>SL3</a:t>
            </a:r>
            <a:br>
              <a:rPr lang="de-DE" sz="1400" dirty="0" smtClean="0">
                <a:solidFill>
                  <a:srgbClr val="A6A6A6"/>
                </a:solidFill>
              </a:rPr>
            </a:br>
            <a:r>
              <a:rPr lang="de-DE" sz="1400" dirty="0" smtClean="0">
                <a:solidFill>
                  <a:srgbClr val="A6A6A6"/>
                </a:solidFill>
              </a:rPr>
              <a:t>(Bosch</a:t>
            </a:r>
            <a:endParaRPr lang="de-DE" sz="1400" dirty="0">
              <a:solidFill>
                <a:srgbClr val="A6A6A6"/>
              </a:solidFill>
            </a:endParaRPr>
          </a:p>
          <a:p>
            <a:pPr algn="r"/>
            <a:r>
              <a:rPr lang="de-DE" sz="1400" dirty="0">
                <a:solidFill>
                  <a:srgbClr val="A6A6A6"/>
                </a:solidFill>
              </a:rPr>
              <a:t>Corporate </a:t>
            </a:r>
          </a:p>
          <a:p>
            <a:pPr algn="r"/>
            <a:r>
              <a:rPr lang="de-DE" sz="1400" dirty="0" smtClean="0">
                <a:solidFill>
                  <a:srgbClr val="A6A6A6"/>
                </a:solidFill>
              </a:rPr>
              <a:t>Network)</a:t>
            </a:r>
            <a:endParaRPr lang="de-DE" sz="1400" dirty="0">
              <a:solidFill>
                <a:srgbClr val="A6A6A6"/>
              </a:solidFill>
            </a:endParaRPr>
          </a:p>
        </p:txBody>
      </p:sp>
      <p:sp>
        <p:nvSpPr>
          <p:cNvPr id="19" name="Rechteck 18"/>
          <p:cNvSpPr/>
          <p:nvPr>
            <p:custDataLst>
              <p:tags r:id="rId17"/>
            </p:custDataLst>
          </p:nvPr>
        </p:nvSpPr>
        <p:spPr>
          <a:xfrm>
            <a:off x="3917491" y="4426297"/>
            <a:ext cx="2049526" cy="1008112"/>
          </a:xfrm>
          <a:prstGeom prst="rect">
            <a:avLst/>
          </a:prstGeom>
          <a:solidFill>
            <a:srgbClr val="7F7F7F"/>
          </a:solidFill>
          <a:ln>
            <a:noFill/>
          </a:ln>
        </p:spPr>
        <p:style>
          <a:lnRef idx="1">
            <a:schemeClr val="accent2"/>
          </a:lnRef>
          <a:fillRef idx="3">
            <a:schemeClr val="accent2"/>
          </a:fillRef>
          <a:effectRef idx="2">
            <a:schemeClr val="accent2"/>
          </a:effectRef>
          <a:fontRef idx="minor">
            <a:schemeClr val="lt1"/>
          </a:fontRef>
        </p:style>
        <p:txBody>
          <a:bodyPr lIns="91440" tIns="45720" rIns="91440" bIns="45720" rtlCol="0" anchor="b">
            <a:noAutofit/>
          </a:bodyPr>
          <a:lstStyle/>
          <a:p>
            <a:pPr algn="ctr"/>
            <a:r>
              <a:rPr lang="de-DE" sz="800" dirty="0">
                <a:solidFill>
                  <a:srgbClr val="FFFFFF"/>
                </a:solidFill>
              </a:rPr>
              <a:t>3rd Party Systems</a:t>
            </a:r>
          </a:p>
        </p:txBody>
      </p:sp>
      <p:sp>
        <p:nvSpPr>
          <p:cNvPr id="20" name="Textfeld 19"/>
          <p:cNvSpPr txBox="1"/>
          <p:nvPr>
            <p:custDataLst>
              <p:tags r:id="rId18"/>
            </p:custDataLst>
          </p:nvPr>
        </p:nvSpPr>
        <p:spPr>
          <a:xfrm>
            <a:off x="583065" y="1116570"/>
            <a:ext cx="1872208" cy="275608"/>
          </a:xfrm>
          <a:prstGeom prst="rect">
            <a:avLst/>
          </a:prstGeom>
          <a:solidFill>
            <a:scrgbClr r="0" g="0" b="0">
              <a:alpha val="0"/>
            </a:scrgbClr>
          </a:solidFill>
          <a:ln/>
          <a:effectLst/>
        </p:spPr>
        <p:txBody>
          <a:bodyPr wrap="square" lIns="91440" tIns="45720" rIns="91440" bIns="45720" rtlCol="0">
            <a:noAutofit/>
          </a:bodyPr>
          <a:lstStyle/>
          <a:p>
            <a:pPr algn="ctr"/>
            <a:r>
              <a:rPr lang="de-DE" sz="1200" dirty="0" smtClean="0">
                <a:solidFill>
                  <a:srgbClr val="000000"/>
                </a:solidFill>
              </a:rPr>
              <a:t>Desktop (BCN/</a:t>
            </a:r>
            <a:r>
              <a:rPr lang="de-DE" sz="1200" dirty="0" err="1" smtClean="0">
                <a:solidFill>
                  <a:srgbClr val="000000"/>
                </a:solidFill>
              </a:rPr>
              <a:t>RasVPN</a:t>
            </a:r>
            <a:r>
              <a:rPr lang="de-DE" sz="1200" dirty="0" smtClean="0">
                <a:solidFill>
                  <a:srgbClr val="000000"/>
                </a:solidFill>
              </a:rPr>
              <a:t>)</a:t>
            </a:r>
            <a:endParaRPr lang="de-DE" sz="1200" dirty="0">
              <a:solidFill>
                <a:srgbClr val="000000"/>
              </a:solidFill>
            </a:endParaRPr>
          </a:p>
        </p:txBody>
      </p:sp>
      <p:sp>
        <p:nvSpPr>
          <p:cNvPr id="21" name="Textfeld 20"/>
          <p:cNvSpPr txBox="1"/>
          <p:nvPr>
            <p:custDataLst>
              <p:tags r:id="rId19"/>
            </p:custDataLst>
          </p:nvPr>
        </p:nvSpPr>
        <p:spPr>
          <a:xfrm>
            <a:off x="3000534" y="1108979"/>
            <a:ext cx="2520280" cy="307247"/>
          </a:xfrm>
          <a:prstGeom prst="rect">
            <a:avLst/>
          </a:prstGeom>
          <a:solidFill>
            <a:scrgbClr r="0" g="0" b="0">
              <a:alpha val="0"/>
            </a:scrgbClr>
          </a:solidFill>
          <a:ln/>
          <a:effectLst/>
        </p:spPr>
        <p:txBody>
          <a:bodyPr wrap="square" lIns="91440" tIns="45720" rIns="91440" bIns="45720" rtlCol="0">
            <a:noAutofit/>
          </a:bodyPr>
          <a:lstStyle/>
          <a:p>
            <a:pPr algn="ctr"/>
            <a:r>
              <a:rPr lang="de-DE" sz="1200" dirty="0" smtClean="0">
                <a:solidFill>
                  <a:srgbClr val="000000"/>
                </a:solidFill>
              </a:rPr>
              <a:t>Tablet/Smartphone * (MSW)</a:t>
            </a:r>
            <a:endParaRPr lang="de-DE" sz="1200" dirty="0">
              <a:solidFill>
                <a:srgbClr val="000000"/>
              </a:solidFill>
            </a:endParaRPr>
          </a:p>
        </p:txBody>
      </p:sp>
      <p:sp>
        <p:nvSpPr>
          <p:cNvPr id="28" name="Rechteck 27"/>
          <p:cNvSpPr/>
          <p:nvPr>
            <p:custDataLst>
              <p:tags r:id="rId20"/>
            </p:custDataLst>
          </p:nvPr>
        </p:nvSpPr>
        <p:spPr>
          <a:xfrm>
            <a:off x="3567193" y="3279376"/>
            <a:ext cx="1466355" cy="61770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r"/>
            <a:r>
              <a:rPr lang="de-DE" sz="800" dirty="0">
                <a:solidFill>
                  <a:srgbClr val="000000"/>
                </a:solidFill>
              </a:rPr>
              <a:t>IW_BEP</a:t>
            </a:r>
          </a:p>
        </p:txBody>
      </p:sp>
      <p:sp>
        <p:nvSpPr>
          <p:cNvPr id="31" name="Rechteck 30"/>
          <p:cNvSpPr/>
          <p:nvPr>
            <p:custDataLst>
              <p:tags r:id="rId21"/>
            </p:custDataLst>
          </p:nvPr>
        </p:nvSpPr>
        <p:spPr>
          <a:xfrm>
            <a:off x="1882057" y="3278080"/>
            <a:ext cx="1613128" cy="61347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r"/>
            <a:r>
              <a:rPr lang="de-DE" sz="800" dirty="0">
                <a:solidFill>
                  <a:srgbClr val="000000"/>
                </a:solidFill>
              </a:rPr>
              <a:t>IW_FND</a:t>
            </a:r>
            <a:r>
              <a:rPr lang="de-DE" sz="800" dirty="0" smtClean="0">
                <a:solidFill>
                  <a:srgbClr val="000000"/>
                </a:solidFill>
              </a:rPr>
              <a:t>/</a:t>
            </a:r>
            <a:br>
              <a:rPr lang="de-DE" sz="800" dirty="0" smtClean="0">
                <a:solidFill>
                  <a:srgbClr val="000000"/>
                </a:solidFill>
              </a:rPr>
            </a:br>
            <a:r>
              <a:rPr lang="de-DE" sz="800" dirty="0" smtClean="0">
                <a:solidFill>
                  <a:srgbClr val="000000"/>
                </a:solidFill>
              </a:rPr>
              <a:t>GW_CORE</a:t>
            </a:r>
            <a:endParaRPr lang="de-DE" sz="800" dirty="0">
              <a:solidFill>
                <a:srgbClr val="000000"/>
              </a:solidFill>
            </a:endParaRPr>
          </a:p>
        </p:txBody>
      </p:sp>
      <p:sp>
        <p:nvSpPr>
          <p:cNvPr id="32" name="Rechteck 31"/>
          <p:cNvSpPr/>
          <p:nvPr>
            <p:custDataLst>
              <p:tags r:id="rId22"/>
            </p:custDataLst>
          </p:nvPr>
        </p:nvSpPr>
        <p:spPr>
          <a:xfrm>
            <a:off x="782440" y="2524591"/>
            <a:ext cx="4321633" cy="49027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r"/>
            <a:r>
              <a:rPr lang="de-DE" sz="800" dirty="0">
                <a:solidFill>
                  <a:srgbClr val="000000"/>
                </a:solidFill>
              </a:rPr>
              <a:t>SAP_UI</a:t>
            </a:r>
          </a:p>
        </p:txBody>
      </p:sp>
      <p:sp>
        <p:nvSpPr>
          <p:cNvPr id="33" name="Rechteck 32"/>
          <p:cNvSpPr/>
          <p:nvPr>
            <p:custDataLst>
              <p:tags r:id="rId23"/>
            </p:custDataLst>
          </p:nvPr>
        </p:nvSpPr>
        <p:spPr>
          <a:xfrm>
            <a:off x="1957321" y="3321390"/>
            <a:ext cx="895434" cy="519090"/>
          </a:xfrm>
          <a:prstGeom prst="rect">
            <a:avLst/>
          </a:prstGeom>
          <a:solidFill>
            <a:srgbClr val="0A5139"/>
          </a:solidFill>
          <a:ln>
            <a:noFill/>
          </a:ln>
          <a:effectLst/>
        </p:spPr>
        <p:style>
          <a:lnRef idx="1">
            <a:schemeClr val="accent4"/>
          </a:lnRef>
          <a:fillRef idx="3">
            <a:schemeClr val="accent4"/>
          </a:fillRef>
          <a:effectRef idx="2">
            <a:schemeClr val="accent4"/>
          </a:effectRef>
          <a:fontRef idx="minor">
            <a:schemeClr val="lt1"/>
          </a:fontRef>
        </p:style>
        <p:txBody>
          <a:bodyPr lIns="91440" tIns="45720" rIns="91440" bIns="45720" rtlCol="0" anchor="ctr">
            <a:noAutofit/>
          </a:bodyPr>
          <a:lstStyle/>
          <a:p>
            <a:pPr algn="ctr"/>
            <a:r>
              <a:rPr lang="de-DE" sz="800" dirty="0" err="1">
                <a:solidFill>
                  <a:schemeClr val="bg1"/>
                </a:solidFill>
              </a:rPr>
              <a:t>Odata</a:t>
            </a:r>
            <a:r>
              <a:rPr lang="de-DE" sz="800" dirty="0">
                <a:solidFill>
                  <a:schemeClr val="bg1"/>
                </a:solidFill>
              </a:rPr>
              <a:t> Service </a:t>
            </a:r>
            <a:r>
              <a:rPr lang="de-DE" sz="800" dirty="0" err="1">
                <a:solidFill>
                  <a:schemeClr val="bg1"/>
                </a:solidFill>
              </a:rPr>
              <a:t>Proxies</a:t>
            </a:r>
            <a:endParaRPr lang="de-DE" sz="800" dirty="0">
              <a:solidFill>
                <a:schemeClr val="bg1"/>
              </a:solidFill>
            </a:endParaRPr>
          </a:p>
        </p:txBody>
      </p:sp>
      <p:sp>
        <p:nvSpPr>
          <p:cNvPr id="34" name="Rechteck 33"/>
          <p:cNvSpPr/>
          <p:nvPr>
            <p:custDataLst>
              <p:tags r:id="rId24"/>
            </p:custDataLst>
          </p:nvPr>
        </p:nvSpPr>
        <p:spPr>
          <a:xfrm>
            <a:off x="3612328" y="3322422"/>
            <a:ext cx="887669" cy="513296"/>
          </a:xfrm>
          <a:prstGeom prst="rect">
            <a:avLst/>
          </a:prstGeom>
          <a:solidFill>
            <a:srgbClr val="0A5139"/>
          </a:solidFill>
          <a:ln>
            <a:noFill/>
          </a:ln>
          <a:effectLst/>
        </p:spPr>
        <p:style>
          <a:lnRef idx="1">
            <a:schemeClr val="accent4"/>
          </a:lnRef>
          <a:fillRef idx="3">
            <a:schemeClr val="accent4"/>
          </a:fillRef>
          <a:effectRef idx="2">
            <a:schemeClr val="accent4"/>
          </a:effectRef>
          <a:fontRef idx="minor">
            <a:schemeClr val="lt1"/>
          </a:fontRef>
        </p:style>
        <p:txBody>
          <a:bodyPr lIns="91440" tIns="45720" rIns="91440" bIns="45720" rtlCol="0" anchor="ctr">
            <a:noAutofit/>
          </a:bodyPr>
          <a:lstStyle/>
          <a:p>
            <a:pPr algn="ctr"/>
            <a:r>
              <a:rPr lang="de-DE" sz="800" dirty="0" err="1">
                <a:solidFill>
                  <a:schemeClr val="bg1"/>
                </a:solidFill>
              </a:rPr>
              <a:t>Odata</a:t>
            </a:r>
            <a:r>
              <a:rPr lang="de-DE" sz="800" dirty="0">
                <a:solidFill>
                  <a:schemeClr val="bg1"/>
                </a:solidFill>
              </a:rPr>
              <a:t> Model and Data Provider</a:t>
            </a:r>
          </a:p>
        </p:txBody>
      </p:sp>
      <p:sp>
        <p:nvSpPr>
          <p:cNvPr id="35" name="Rechteck 34"/>
          <p:cNvSpPr/>
          <p:nvPr>
            <p:custDataLst>
              <p:tags r:id="rId25"/>
            </p:custDataLst>
          </p:nvPr>
        </p:nvSpPr>
        <p:spPr>
          <a:xfrm>
            <a:off x="710432" y="4426297"/>
            <a:ext cx="3053072" cy="1008112"/>
          </a:xfrm>
          <a:prstGeom prst="rect">
            <a:avLst/>
          </a:prstGeom>
          <a:solidFill>
            <a:srgbClr val="7F7F7F"/>
          </a:solidFill>
          <a:ln>
            <a:noFill/>
          </a:ln>
        </p:spPr>
        <p:style>
          <a:lnRef idx="1">
            <a:schemeClr val="accent2"/>
          </a:lnRef>
          <a:fillRef idx="3">
            <a:schemeClr val="accent2"/>
          </a:fillRef>
          <a:effectRef idx="2">
            <a:schemeClr val="accent2"/>
          </a:effectRef>
          <a:fontRef idx="minor">
            <a:schemeClr val="lt1"/>
          </a:fontRef>
        </p:style>
        <p:txBody>
          <a:bodyPr lIns="91440" tIns="45720" rIns="91440" bIns="45720" rtlCol="0" anchor="b">
            <a:noAutofit/>
          </a:bodyPr>
          <a:lstStyle/>
          <a:p>
            <a:pPr algn="ctr"/>
            <a:r>
              <a:rPr lang="de-DE" sz="800" dirty="0">
                <a:solidFill>
                  <a:srgbClr val="FFFFFF"/>
                </a:solidFill>
              </a:rPr>
              <a:t>SAP System </a:t>
            </a:r>
            <a:r>
              <a:rPr lang="de-DE" sz="800" dirty="0" err="1">
                <a:solidFill>
                  <a:srgbClr val="FFFFFF"/>
                </a:solidFill>
              </a:rPr>
              <a:t>with</a:t>
            </a:r>
            <a:r>
              <a:rPr lang="de-DE" sz="800" dirty="0">
                <a:solidFill>
                  <a:srgbClr val="FFFFFF"/>
                </a:solidFill>
              </a:rPr>
              <a:t> IW_BEP</a:t>
            </a:r>
          </a:p>
        </p:txBody>
      </p:sp>
      <p:sp>
        <p:nvSpPr>
          <p:cNvPr id="36" name="Rechteck 35"/>
          <p:cNvSpPr/>
          <p:nvPr>
            <p:custDataLst>
              <p:tags r:id="rId26"/>
            </p:custDataLst>
          </p:nvPr>
        </p:nvSpPr>
        <p:spPr>
          <a:xfrm>
            <a:off x="1558506" y="4498305"/>
            <a:ext cx="2116519" cy="3700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r"/>
            <a:r>
              <a:rPr lang="de-DE" sz="700" dirty="0" smtClean="0">
                <a:solidFill>
                  <a:srgbClr val="000000"/>
                </a:solidFill>
              </a:rPr>
              <a:t>IW_BEP/</a:t>
            </a:r>
            <a:br>
              <a:rPr lang="de-DE" sz="700" dirty="0" smtClean="0">
                <a:solidFill>
                  <a:srgbClr val="000000"/>
                </a:solidFill>
              </a:rPr>
            </a:br>
            <a:r>
              <a:rPr lang="de-DE" sz="700" dirty="0" smtClean="0">
                <a:solidFill>
                  <a:srgbClr val="000000"/>
                </a:solidFill>
              </a:rPr>
              <a:t>SAP_GWFND</a:t>
            </a:r>
            <a:endParaRPr lang="de-DE" sz="700" dirty="0">
              <a:solidFill>
                <a:srgbClr val="000000"/>
              </a:solidFill>
            </a:endParaRPr>
          </a:p>
        </p:txBody>
      </p:sp>
      <p:sp>
        <p:nvSpPr>
          <p:cNvPr id="37" name="Rechteck 36"/>
          <p:cNvSpPr/>
          <p:nvPr>
            <p:custDataLst>
              <p:tags r:id="rId27"/>
            </p:custDataLst>
          </p:nvPr>
        </p:nvSpPr>
        <p:spPr>
          <a:xfrm>
            <a:off x="1637996" y="4547969"/>
            <a:ext cx="1340344" cy="274655"/>
          </a:xfrm>
          <a:prstGeom prst="rect">
            <a:avLst/>
          </a:prstGeom>
          <a:solidFill>
            <a:srgbClr val="0A5139"/>
          </a:solidFill>
          <a:ln>
            <a:noFill/>
          </a:ln>
          <a:effectLst/>
        </p:spPr>
        <p:style>
          <a:lnRef idx="1">
            <a:schemeClr val="accent4"/>
          </a:lnRef>
          <a:fillRef idx="3">
            <a:schemeClr val="accent4"/>
          </a:fillRef>
          <a:effectRef idx="2">
            <a:schemeClr val="accent4"/>
          </a:effectRef>
          <a:fontRef idx="minor">
            <a:schemeClr val="lt1"/>
          </a:fontRef>
        </p:style>
        <p:txBody>
          <a:bodyPr lIns="91440" tIns="45720" rIns="91440" bIns="45720" rtlCol="0" anchor="ctr">
            <a:noAutofit/>
          </a:bodyPr>
          <a:lstStyle/>
          <a:p>
            <a:pPr algn="ctr"/>
            <a:r>
              <a:rPr lang="de-DE" sz="800" dirty="0" err="1">
                <a:solidFill>
                  <a:schemeClr val="bg1"/>
                </a:solidFill>
              </a:rPr>
              <a:t>Odata</a:t>
            </a:r>
            <a:r>
              <a:rPr lang="de-DE" sz="800" dirty="0">
                <a:solidFill>
                  <a:schemeClr val="bg1"/>
                </a:solidFill>
              </a:rPr>
              <a:t> Model and Data Provider</a:t>
            </a:r>
          </a:p>
        </p:txBody>
      </p:sp>
      <p:sp>
        <p:nvSpPr>
          <p:cNvPr id="38" name="Rechteck 37"/>
          <p:cNvSpPr/>
          <p:nvPr>
            <p:custDataLst>
              <p:tags r:id="rId28"/>
            </p:custDataLst>
          </p:nvPr>
        </p:nvSpPr>
        <p:spPr>
          <a:xfrm>
            <a:off x="1558507" y="4985108"/>
            <a:ext cx="2116510" cy="2337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a:solidFill>
                  <a:srgbClr val="000000"/>
                </a:solidFill>
              </a:rPr>
              <a:t>Business </a:t>
            </a:r>
            <a:r>
              <a:rPr lang="de-DE" sz="800" dirty="0" err="1">
                <a:solidFill>
                  <a:srgbClr val="000000"/>
                </a:solidFill>
              </a:rPr>
              <a:t>application</a:t>
            </a:r>
            <a:endParaRPr lang="de-DE" sz="800" dirty="0">
              <a:solidFill>
                <a:srgbClr val="000000"/>
              </a:solidFill>
            </a:endParaRPr>
          </a:p>
        </p:txBody>
      </p:sp>
      <p:sp>
        <p:nvSpPr>
          <p:cNvPr id="39" name="Rechteck 38"/>
          <p:cNvSpPr/>
          <p:nvPr>
            <p:custDataLst>
              <p:tags r:id="rId29"/>
            </p:custDataLst>
          </p:nvPr>
        </p:nvSpPr>
        <p:spPr>
          <a:xfrm>
            <a:off x="3987163" y="4976399"/>
            <a:ext cx="1908182" cy="2424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a:solidFill>
                  <a:srgbClr val="000000"/>
                </a:solidFill>
              </a:rPr>
              <a:t>Business </a:t>
            </a:r>
            <a:r>
              <a:rPr lang="de-DE" sz="800" dirty="0" err="1">
                <a:solidFill>
                  <a:srgbClr val="000000"/>
                </a:solidFill>
              </a:rPr>
              <a:t>application</a:t>
            </a:r>
            <a:endParaRPr lang="de-DE" sz="800" dirty="0">
              <a:solidFill>
                <a:srgbClr val="000000"/>
              </a:solidFill>
            </a:endParaRPr>
          </a:p>
        </p:txBody>
      </p:sp>
      <p:sp>
        <p:nvSpPr>
          <p:cNvPr id="40" name="Rechteck 39"/>
          <p:cNvSpPr/>
          <p:nvPr>
            <p:custDataLst>
              <p:tags r:id="rId30"/>
            </p:custDataLst>
          </p:nvPr>
        </p:nvSpPr>
        <p:spPr>
          <a:xfrm>
            <a:off x="3987163" y="4496650"/>
            <a:ext cx="1908182" cy="3521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1000" dirty="0" smtClean="0">
                <a:solidFill>
                  <a:srgbClr val="FFFFFF"/>
                </a:solidFill>
              </a:rPr>
              <a:t>Web/REST </a:t>
            </a:r>
            <a:r>
              <a:rPr lang="de-DE" sz="1000" dirty="0">
                <a:solidFill>
                  <a:srgbClr val="FFFFFF"/>
                </a:solidFill>
              </a:rPr>
              <a:t>Service</a:t>
            </a:r>
          </a:p>
        </p:txBody>
      </p:sp>
      <p:sp>
        <p:nvSpPr>
          <p:cNvPr id="43" name="Rechteck 42"/>
          <p:cNvSpPr/>
          <p:nvPr>
            <p:custDataLst>
              <p:tags r:id="rId31"/>
            </p:custDataLst>
          </p:nvPr>
        </p:nvSpPr>
        <p:spPr>
          <a:xfrm>
            <a:off x="3300549" y="2644046"/>
            <a:ext cx="1044116" cy="271826"/>
          </a:xfrm>
          <a:prstGeom prst="rect">
            <a:avLst/>
          </a:prstGeom>
          <a:solidFill>
            <a:srgbClr val="6FC9CC"/>
          </a:solidFill>
          <a:ln>
            <a:solidFill>
              <a:srgbClr val="EA6876"/>
            </a:solidFill>
            <a:prstDash val="dash"/>
          </a:ln>
          <a:effectLst/>
        </p:spPr>
        <p:style>
          <a:lnRef idx="1">
            <a:schemeClr val="accent4"/>
          </a:lnRef>
          <a:fillRef idx="3">
            <a:schemeClr val="accent4"/>
          </a:fillRef>
          <a:effectRef idx="2">
            <a:schemeClr val="accent4"/>
          </a:effectRef>
          <a:fontRef idx="minor">
            <a:schemeClr val="lt1"/>
          </a:fontRef>
        </p:style>
        <p:txBody>
          <a:bodyPr lIns="91440" tIns="45720" rIns="91440" bIns="45720" rtlCol="0" anchor="ctr">
            <a:noAutofit/>
          </a:bodyPr>
          <a:lstStyle/>
          <a:p>
            <a:pPr algn="ctr"/>
            <a:r>
              <a:rPr lang="de-DE" sz="800" dirty="0">
                <a:solidFill>
                  <a:srgbClr val="000000"/>
                </a:solidFill>
              </a:rPr>
              <a:t>Fiori </a:t>
            </a:r>
            <a:r>
              <a:rPr lang="de-DE" sz="800" dirty="0" err="1">
                <a:solidFill>
                  <a:srgbClr val="000000"/>
                </a:solidFill>
              </a:rPr>
              <a:t>Launchpad</a:t>
            </a:r>
            <a:endParaRPr lang="de-DE" sz="800" dirty="0">
              <a:solidFill>
                <a:srgbClr val="000000"/>
              </a:solidFill>
            </a:endParaRPr>
          </a:p>
        </p:txBody>
      </p:sp>
      <p:cxnSp>
        <p:nvCxnSpPr>
          <p:cNvPr id="48" name="Gewinkelte Verbindung 45"/>
          <p:cNvCxnSpPr>
            <a:stCxn id="34" idx="2"/>
            <a:endCxn id="40" idx="0"/>
          </p:cNvCxnSpPr>
          <p:nvPr>
            <p:custDataLst>
              <p:tags r:id="rId32"/>
            </p:custDataLst>
          </p:nvPr>
        </p:nvCxnSpPr>
        <p:spPr>
          <a:xfrm rot="16200000" flipH="1">
            <a:off x="4168242" y="3723638"/>
            <a:ext cx="660932" cy="885091"/>
          </a:xfrm>
          <a:prstGeom prst="bentConnector3">
            <a:avLst>
              <a:gd name="adj1" fmla="val 50000"/>
            </a:avLst>
          </a:prstGeom>
          <a:ln w="12700">
            <a:solidFill>
              <a:srgbClr val="9F5CE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winkelte Verbindung 46"/>
          <p:cNvCxnSpPr>
            <a:stCxn id="33" idx="2"/>
            <a:endCxn id="37" idx="0"/>
          </p:cNvCxnSpPr>
          <p:nvPr>
            <p:custDataLst>
              <p:tags r:id="rId33"/>
            </p:custDataLst>
          </p:nvPr>
        </p:nvCxnSpPr>
        <p:spPr>
          <a:xfrm rot="5400000">
            <a:off x="2002859" y="4145789"/>
            <a:ext cx="707489" cy="96870"/>
          </a:xfrm>
          <a:prstGeom prst="bentConnector3">
            <a:avLst>
              <a:gd name="adj1" fmla="val 50000"/>
            </a:avLst>
          </a:prstGeom>
          <a:ln w="12700">
            <a:solidFill>
              <a:srgbClr val="9F5CE2"/>
            </a:solidFill>
            <a:tailEnd type="triangle"/>
          </a:ln>
        </p:spPr>
        <p:style>
          <a:lnRef idx="1">
            <a:schemeClr val="accent1"/>
          </a:lnRef>
          <a:fillRef idx="0">
            <a:schemeClr val="accent1"/>
          </a:fillRef>
          <a:effectRef idx="0">
            <a:schemeClr val="accent1"/>
          </a:effectRef>
          <a:fontRef idx="minor">
            <a:schemeClr val="tx1"/>
          </a:fontRef>
        </p:style>
      </p:cxnSp>
      <p:pic>
        <p:nvPicPr>
          <p:cNvPr id="60" name="Grafik 59"/>
          <p:cNvPicPr>
            <a:picLocks noChangeAspect="1"/>
          </p:cNvPicPr>
          <p:nvPr>
            <p:custDataLst>
              <p:tags r:id="rId34"/>
            </p:custDataLst>
          </p:nvPr>
        </p:nvPicPr>
        <p:blipFill>
          <a:blip r:embed="rId60" cstate="print">
            <a:extLst>
              <a:ext uri="{28A0092B-C50C-407E-A947-70E740481C1C}">
                <a14:useLocalDpi xmlns:a14="http://schemas.microsoft.com/office/drawing/2010/main" val="0"/>
              </a:ext>
            </a:extLst>
          </a:blip>
          <a:stretch>
            <a:fillRect/>
          </a:stretch>
        </p:blipFill>
        <p:spPr>
          <a:xfrm>
            <a:off x="625687" y="1457165"/>
            <a:ext cx="932820" cy="643591"/>
          </a:xfrm>
          <a:prstGeom prst="rect">
            <a:avLst/>
          </a:prstGeom>
          <a:ln>
            <a:noFill/>
          </a:ln>
          <a:effectLst>
            <a:glow>
              <a:schemeClr val="bg1"/>
            </a:glow>
          </a:effectLst>
        </p:spPr>
      </p:pic>
      <p:pic>
        <p:nvPicPr>
          <p:cNvPr id="61" name="Grafik 60"/>
          <p:cNvPicPr>
            <a:picLocks noChangeAspect="1"/>
          </p:cNvPicPr>
          <p:nvPr>
            <p:custDataLst>
              <p:tags r:id="rId35"/>
            </p:custDataLst>
          </p:nvPr>
        </p:nvPicPr>
        <p:blipFill>
          <a:blip r:embed="rId61" cstate="print">
            <a:extLst>
              <a:ext uri="{28A0092B-C50C-407E-A947-70E740481C1C}">
                <a14:useLocalDpi xmlns:a14="http://schemas.microsoft.com/office/drawing/2010/main" val="0"/>
              </a:ext>
            </a:extLst>
          </a:blip>
          <a:stretch>
            <a:fillRect/>
          </a:stretch>
        </p:blipFill>
        <p:spPr>
          <a:xfrm>
            <a:off x="1519725" y="1271926"/>
            <a:ext cx="1073706" cy="838329"/>
          </a:xfrm>
          <a:prstGeom prst="rect">
            <a:avLst/>
          </a:prstGeom>
        </p:spPr>
      </p:pic>
      <p:pic>
        <p:nvPicPr>
          <p:cNvPr id="62" name="Grafik 61"/>
          <p:cNvPicPr>
            <a:picLocks noChangeAspect="1"/>
          </p:cNvPicPr>
          <p:nvPr>
            <p:custDataLst>
              <p:tags r:id="rId36"/>
            </p:custDataLst>
          </p:nvPr>
        </p:nvPicPr>
        <p:blipFill>
          <a:blip r:embed="rId62" cstate="print">
            <a:extLst>
              <a:ext uri="{28A0092B-C50C-407E-A947-70E740481C1C}">
                <a14:useLocalDpi xmlns:a14="http://schemas.microsoft.com/office/drawing/2010/main" val="0"/>
              </a:ext>
            </a:extLst>
          </a:blip>
          <a:stretch>
            <a:fillRect/>
          </a:stretch>
        </p:blipFill>
        <p:spPr>
          <a:xfrm flipH="1">
            <a:off x="3428903" y="1463793"/>
            <a:ext cx="647441" cy="662199"/>
          </a:xfrm>
          <a:prstGeom prst="rect">
            <a:avLst/>
          </a:prstGeom>
        </p:spPr>
      </p:pic>
      <p:pic>
        <p:nvPicPr>
          <p:cNvPr id="63" name="Grafik 62"/>
          <p:cNvPicPr>
            <a:picLocks noChangeAspect="1"/>
          </p:cNvPicPr>
          <p:nvPr>
            <p:custDataLst>
              <p:tags r:id="rId37"/>
            </p:custDataLst>
          </p:nvPr>
        </p:nvPicPr>
        <p:blipFill>
          <a:blip r:embed="rId63" cstate="print">
            <a:extLst>
              <a:ext uri="{28A0092B-C50C-407E-A947-70E740481C1C}">
                <a14:useLocalDpi xmlns:a14="http://schemas.microsoft.com/office/drawing/2010/main" val="0"/>
              </a:ext>
            </a:extLst>
          </a:blip>
          <a:stretch>
            <a:fillRect/>
          </a:stretch>
        </p:blipFill>
        <p:spPr>
          <a:xfrm flipH="1">
            <a:off x="4121176" y="1469483"/>
            <a:ext cx="505664" cy="657364"/>
          </a:xfrm>
          <a:prstGeom prst="rect">
            <a:avLst/>
          </a:prstGeom>
        </p:spPr>
      </p:pic>
      <p:pic>
        <p:nvPicPr>
          <p:cNvPr id="64" name="Grafik 63"/>
          <p:cNvPicPr>
            <a:picLocks noChangeAspect="1"/>
          </p:cNvPicPr>
          <p:nvPr>
            <p:custDataLst>
              <p:tags r:id="rId38"/>
            </p:custDataLst>
          </p:nvPr>
        </p:nvPicPr>
        <p:blipFill>
          <a:blip r:embed="rId64" cstate="print">
            <a:extLst>
              <a:ext uri="{28A0092B-C50C-407E-A947-70E740481C1C}">
                <a14:useLocalDpi xmlns:a14="http://schemas.microsoft.com/office/drawing/2010/main" val="0"/>
              </a:ext>
            </a:extLst>
          </a:blip>
          <a:stretch>
            <a:fillRect/>
          </a:stretch>
        </p:blipFill>
        <p:spPr>
          <a:xfrm flipH="1">
            <a:off x="4622038" y="1292145"/>
            <a:ext cx="482036" cy="835529"/>
          </a:xfrm>
          <a:prstGeom prst="rect">
            <a:avLst/>
          </a:prstGeom>
        </p:spPr>
      </p:pic>
      <p:sp>
        <p:nvSpPr>
          <p:cNvPr id="65" name="Gleichschenkliges Dreieck 64"/>
          <p:cNvSpPr/>
          <p:nvPr>
            <p:custDataLst>
              <p:tags r:id="rId39"/>
            </p:custDataLst>
          </p:nvPr>
        </p:nvSpPr>
        <p:spPr>
          <a:xfrm rot="10800000">
            <a:off x="3428902" y="2124105"/>
            <a:ext cx="1675171" cy="164166"/>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6" name="Gleichschenkliges Dreieck 65"/>
          <p:cNvSpPr/>
          <p:nvPr>
            <p:custDataLst>
              <p:tags r:id="rId40"/>
            </p:custDataLst>
          </p:nvPr>
        </p:nvSpPr>
        <p:spPr>
          <a:xfrm rot="10800000">
            <a:off x="672107" y="2127377"/>
            <a:ext cx="1766518" cy="164154"/>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4" name="Rechteck 43"/>
          <p:cNvSpPr/>
          <p:nvPr>
            <p:custDataLst>
              <p:tags r:id="rId41"/>
            </p:custDataLst>
          </p:nvPr>
        </p:nvSpPr>
        <p:spPr>
          <a:xfrm>
            <a:off x="938424" y="2809140"/>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5" name="Rechteck 44"/>
          <p:cNvSpPr/>
          <p:nvPr>
            <p:custDataLst>
              <p:tags r:id="rId42"/>
            </p:custDataLst>
          </p:nvPr>
        </p:nvSpPr>
        <p:spPr>
          <a:xfrm>
            <a:off x="1181747" y="2813011"/>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6" name="Rechteck 45"/>
          <p:cNvSpPr/>
          <p:nvPr>
            <p:custDataLst>
              <p:tags r:id="rId43"/>
            </p:custDataLst>
          </p:nvPr>
        </p:nvSpPr>
        <p:spPr>
          <a:xfrm>
            <a:off x="1425070" y="2809141"/>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7" name="Rechteck 46"/>
          <p:cNvSpPr/>
          <p:nvPr>
            <p:custDataLst>
              <p:tags r:id="rId44"/>
            </p:custDataLst>
          </p:nvPr>
        </p:nvSpPr>
        <p:spPr>
          <a:xfrm>
            <a:off x="1833858" y="2800432"/>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1" name="Rechteck 50"/>
          <p:cNvSpPr/>
          <p:nvPr>
            <p:custDataLst>
              <p:tags r:id="rId45"/>
            </p:custDataLst>
          </p:nvPr>
        </p:nvSpPr>
        <p:spPr>
          <a:xfrm>
            <a:off x="2081720" y="2801679"/>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2" name="Rechteck 51"/>
          <p:cNvSpPr/>
          <p:nvPr>
            <p:custDataLst>
              <p:tags r:id="rId46"/>
            </p:custDataLst>
          </p:nvPr>
        </p:nvSpPr>
        <p:spPr>
          <a:xfrm>
            <a:off x="2325043" y="2801679"/>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 name="Textfeld 2"/>
          <p:cNvSpPr txBox="1"/>
          <p:nvPr>
            <p:custDataLst>
              <p:tags r:id="rId47"/>
            </p:custDataLst>
          </p:nvPr>
        </p:nvSpPr>
        <p:spPr>
          <a:xfrm>
            <a:off x="877598" y="2464526"/>
            <a:ext cx="797605" cy="324114"/>
          </a:xfrm>
          <a:prstGeom prst="rect">
            <a:avLst/>
          </a:prstGeom>
          <a:noFill/>
        </p:spPr>
        <p:txBody>
          <a:bodyPr wrap="none" lIns="0" tIns="0" rIns="0" bIns="0" rtlCol="0" anchor="ctr">
            <a:noAutofit/>
          </a:bodyPr>
          <a:lstStyle/>
          <a:p>
            <a:pPr algn="ctr">
              <a:lnSpc>
                <a:spcPts val="2300"/>
              </a:lnSpc>
              <a:spcBef>
                <a:spcPts val="500"/>
              </a:spcBef>
              <a:buFontTx/>
              <a:buNone/>
            </a:pPr>
            <a:r>
              <a:rPr lang="de-DE" sz="800" dirty="0" smtClean="0"/>
              <a:t>SAP </a:t>
            </a:r>
            <a:r>
              <a:rPr lang="de-DE" sz="800" dirty="0" err="1" smtClean="0"/>
              <a:t>Fiori</a:t>
            </a:r>
            <a:r>
              <a:rPr lang="de-DE" sz="800" dirty="0" smtClean="0"/>
              <a:t> Apps</a:t>
            </a:r>
          </a:p>
        </p:txBody>
      </p:sp>
      <p:sp>
        <p:nvSpPr>
          <p:cNvPr id="53" name="Textfeld 52"/>
          <p:cNvSpPr txBox="1"/>
          <p:nvPr>
            <p:custDataLst>
              <p:tags r:id="rId48"/>
            </p:custDataLst>
          </p:nvPr>
        </p:nvSpPr>
        <p:spPr>
          <a:xfrm>
            <a:off x="1731097" y="2468790"/>
            <a:ext cx="1234601" cy="324114"/>
          </a:xfrm>
          <a:prstGeom prst="rect">
            <a:avLst/>
          </a:prstGeom>
          <a:noFill/>
        </p:spPr>
        <p:txBody>
          <a:bodyPr wrap="none" lIns="0" tIns="0" rIns="0" bIns="0" rtlCol="0" anchor="ctr">
            <a:noAutofit/>
          </a:bodyPr>
          <a:lstStyle/>
          <a:p>
            <a:pPr algn="ctr">
              <a:lnSpc>
                <a:spcPts val="2300"/>
              </a:lnSpc>
              <a:spcBef>
                <a:spcPts val="500"/>
              </a:spcBef>
              <a:buFontTx/>
              <a:buNone/>
            </a:pPr>
            <a:r>
              <a:rPr lang="de-DE" sz="800" dirty="0" smtClean="0"/>
              <a:t>Bosch/3rd Party Apps</a:t>
            </a:r>
          </a:p>
        </p:txBody>
      </p:sp>
      <p:sp>
        <p:nvSpPr>
          <p:cNvPr id="54" name="Rechteck 53"/>
          <p:cNvSpPr/>
          <p:nvPr>
            <p:custDataLst>
              <p:tags r:id="rId49"/>
            </p:custDataLst>
          </p:nvPr>
        </p:nvSpPr>
        <p:spPr>
          <a:xfrm>
            <a:off x="2656966" y="2801679"/>
            <a:ext cx="189309" cy="175509"/>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7" name="Rechteck 56"/>
          <p:cNvSpPr/>
          <p:nvPr>
            <p:custDataLst>
              <p:tags r:id="rId50"/>
            </p:custDataLst>
          </p:nvPr>
        </p:nvSpPr>
        <p:spPr>
          <a:xfrm>
            <a:off x="789141" y="3060231"/>
            <a:ext cx="940189" cy="892113"/>
          </a:xfrm>
          <a:prstGeom prst="rect">
            <a:avLst/>
          </a:prstGeom>
          <a:solidFill>
            <a:srgbClr val="B2B3B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800" dirty="0" smtClean="0">
                <a:solidFill>
                  <a:schemeClr val="tx1"/>
                </a:solidFill>
              </a:rPr>
              <a:t>IW_PGW</a:t>
            </a:r>
            <a:endParaRPr lang="de-DE" sz="800" dirty="0">
              <a:solidFill>
                <a:schemeClr val="tx1"/>
              </a:solidFill>
            </a:endParaRPr>
          </a:p>
        </p:txBody>
      </p:sp>
      <p:sp>
        <p:nvSpPr>
          <p:cNvPr id="58" name="Rechteck 57"/>
          <p:cNvSpPr/>
          <p:nvPr>
            <p:custDataLst>
              <p:tags r:id="rId51"/>
            </p:custDataLst>
          </p:nvPr>
        </p:nvSpPr>
        <p:spPr>
          <a:xfrm>
            <a:off x="864743" y="3283376"/>
            <a:ext cx="809593" cy="608174"/>
          </a:xfrm>
          <a:prstGeom prst="rect">
            <a:avLst/>
          </a:prstGeom>
          <a:solidFill>
            <a:srgbClr val="0A5139"/>
          </a:solidFill>
          <a:ln>
            <a:noFill/>
          </a:ln>
          <a:effectLst/>
        </p:spPr>
        <p:style>
          <a:lnRef idx="1">
            <a:schemeClr val="accent4"/>
          </a:lnRef>
          <a:fillRef idx="3">
            <a:schemeClr val="accent4"/>
          </a:fillRef>
          <a:effectRef idx="2">
            <a:schemeClr val="accent4"/>
          </a:effectRef>
          <a:fontRef idx="minor">
            <a:schemeClr val="lt1"/>
          </a:fontRef>
        </p:style>
        <p:txBody>
          <a:bodyPr lIns="91440" tIns="45720" rIns="91440" bIns="45720" rtlCol="0" anchor="ctr">
            <a:noAutofit/>
          </a:bodyPr>
          <a:lstStyle/>
          <a:p>
            <a:pPr algn="ctr"/>
            <a:r>
              <a:rPr lang="de-DE" sz="800" dirty="0" smtClean="0">
                <a:solidFill>
                  <a:schemeClr val="bg1"/>
                </a:solidFill>
              </a:rPr>
              <a:t>Task-</a:t>
            </a:r>
            <a:r>
              <a:rPr lang="de-DE" sz="800" dirty="0" err="1" smtClean="0">
                <a:solidFill>
                  <a:schemeClr val="bg1"/>
                </a:solidFill>
              </a:rPr>
              <a:t>processing</a:t>
            </a:r>
            <a:endParaRPr lang="de-DE" sz="800" dirty="0" smtClean="0">
              <a:solidFill>
                <a:schemeClr val="bg1"/>
              </a:solidFill>
            </a:endParaRPr>
          </a:p>
          <a:p>
            <a:pPr algn="ctr"/>
            <a:r>
              <a:rPr lang="de-DE" sz="800" dirty="0" smtClean="0">
                <a:solidFill>
                  <a:schemeClr val="bg1"/>
                </a:solidFill>
              </a:rPr>
              <a:t>Service</a:t>
            </a:r>
            <a:endParaRPr lang="de-DE" sz="800" dirty="0">
              <a:solidFill>
                <a:schemeClr val="bg1"/>
              </a:solidFill>
            </a:endParaRPr>
          </a:p>
        </p:txBody>
      </p:sp>
      <p:sp>
        <p:nvSpPr>
          <p:cNvPr id="67" name="Rechteck 66"/>
          <p:cNvSpPr/>
          <p:nvPr>
            <p:custDataLst>
              <p:tags r:id="rId52"/>
            </p:custDataLst>
          </p:nvPr>
        </p:nvSpPr>
        <p:spPr>
          <a:xfrm>
            <a:off x="814098" y="4504655"/>
            <a:ext cx="705627" cy="36369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700" dirty="0" smtClean="0">
                <a:solidFill>
                  <a:srgbClr val="000000"/>
                </a:solidFill>
              </a:rPr>
              <a:t>SAP Workflow</a:t>
            </a:r>
            <a:endParaRPr lang="de-DE" sz="700" dirty="0">
              <a:solidFill>
                <a:srgbClr val="000000"/>
              </a:solidFill>
            </a:endParaRPr>
          </a:p>
        </p:txBody>
      </p:sp>
      <p:cxnSp>
        <p:nvCxnSpPr>
          <p:cNvPr id="27" name="Gewinkelter Verbinder 26"/>
          <p:cNvCxnSpPr>
            <a:stCxn id="58" idx="2"/>
            <a:endCxn id="67" idx="0"/>
          </p:cNvCxnSpPr>
          <p:nvPr>
            <p:custDataLst>
              <p:tags r:id="rId53"/>
            </p:custDataLst>
          </p:nvPr>
        </p:nvCxnSpPr>
        <p:spPr>
          <a:xfrm rot="5400000">
            <a:off x="911674" y="4146788"/>
            <a:ext cx="613105" cy="1026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elle 29"/>
          <p:cNvGraphicFramePr>
            <a:graphicFrameLocks noGrp="1"/>
          </p:cNvGraphicFramePr>
          <p:nvPr>
            <p:custDataLst>
              <p:tags r:id="rId54"/>
            </p:custDataLst>
            <p:extLst>
              <p:ext uri="{D42A27DB-BD31-4B8C-83A1-F6EECF244321}">
                <p14:modId xmlns:p14="http://schemas.microsoft.com/office/powerpoint/2010/main" val="2125839333"/>
              </p:ext>
            </p:extLst>
          </p:nvPr>
        </p:nvGraphicFramePr>
        <p:xfrm>
          <a:off x="7839242" y="2370455"/>
          <a:ext cx="2732299" cy="1760220"/>
        </p:xfrm>
        <a:graphic>
          <a:graphicData uri="http://schemas.openxmlformats.org/drawingml/2006/table">
            <a:tbl>
              <a:tblPr firstRow="1" bandRow="1">
                <a:tableStyleId>{0E3FDE45-AF77-4B5C-9715-49D594BDF05E}</a:tableStyleId>
              </a:tblPr>
              <a:tblGrid>
                <a:gridCol w="1785257">
                  <a:extLst>
                    <a:ext uri="{9D8B030D-6E8A-4147-A177-3AD203B41FA5}">
                      <a16:colId xmlns:a16="http://schemas.microsoft.com/office/drawing/2014/main" val="2494613881"/>
                    </a:ext>
                  </a:extLst>
                </a:gridCol>
                <a:gridCol w="947042">
                  <a:extLst>
                    <a:ext uri="{9D8B030D-6E8A-4147-A177-3AD203B41FA5}">
                      <a16:colId xmlns:a16="http://schemas.microsoft.com/office/drawing/2014/main" val="622038298"/>
                    </a:ext>
                  </a:extLst>
                </a:gridCol>
              </a:tblGrid>
              <a:tr h="181233">
                <a:tc gridSpan="2">
                  <a:txBody>
                    <a:bodyPr/>
                    <a:lstStyle/>
                    <a:p>
                      <a:r>
                        <a:rPr lang="de-DE" sz="1050" dirty="0" smtClean="0"/>
                        <a:t>System Information</a:t>
                      </a:r>
                      <a:endParaRPr lang="de-DE" sz="1050" dirty="0"/>
                    </a:p>
                  </a:txBody>
                  <a:tcPr/>
                </a:tc>
                <a:tc hMerge="1">
                  <a:txBody>
                    <a:bodyPr/>
                    <a:lstStyle/>
                    <a:p>
                      <a:endParaRPr lang="de-DE" sz="1050" dirty="0"/>
                    </a:p>
                  </a:txBody>
                  <a:tcPr/>
                </a:tc>
                <a:extLst>
                  <a:ext uri="{0D108BD9-81ED-4DB2-BD59-A6C34878D82A}">
                    <a16:rowId xmlns:a16="http://schemas.microsoft.com/office/drawing/2014/main" val="205382728"/>
                  </a:ext>
                </a:extLst>
              </a:tr>
              <a:tr h="181233">
                <a:tc>
                  <a:txBody>
                    <a:bodyPr/>
                    <a:lstStyle/>
                    <a:p>
                      <a:r>
                        <a:rPr lang="de-DE" sz="1050" dirty="0" smtClean="0"/>
                        <a:t>System </a:t>
                      </a:r>
                      <a:r>
                        <a:rPr lang="de-DE" sz="1050" dirty="0" err="1" smtClean="0"/>
                        <a:t>Owner</a:t>
                      </a:r>
                      <a:endParaRPr lang="de-DE" sz="1050" dirty="0"/>
                    </a:p>
                  </a:txBody>
                  <a:tcPr/>
                </a:tc>
                <a:tc>
                  <a:txBody>
                    <a:bodyPr/>
                    <a:lstStyle/>
                    <a:p>
                      <a:r>
                        <a:rPr lang="de-DE" sz="1050" dirty="0" smtClean="0"/>
                        <a:t>CI/OSI1</a:t>
                      </a:r>
                      <a:endParaRPr lang="de-DE" sz="1050" dirty="0"/>
                    </a:p>
                  </a:txBody>
                  <a:tcPr/>
                </a:tc>
                <a:extLst>
                  <a:ext uri="{0D108BD9-81ED-4DB2-BD59-A6C34878D82A}">
                    <a16:rowId xmlns:a16="http://schemas.microsoft.com/office/drawing/2014/main" val="1509634869"/>
                  </a:ext>
                </a:extLst>
              </a:tr>
              <a:tr h="181233">
                <a:tc>
                  <a:txBody>
                    <a:bodyPr/>
                    <a:lstStyle/>
                    <a:p>
                      <a:r>
                        <a:rPr lang="de-DE" sz="1050" dirty="0" smtClean="0"/>
                        <a:t>Development Coordination</a:t>
                      </a:r>
                      <a:endParaRPr lang="de-DE" sz="1050" dirty="0"/>
                    </a:p>
                  </a:txBody>
                  <a:tcPr/>
                </a:tc>
                <a:tc>
                  <a:txBody>
                    <a:bodyPr/>
                    <a:lstStyle/>
                    <a:p>
                      <a:r>
                        <a:rPr lang="de-DE" sz="1050" dirty="0" smtClean="0"/>
                        <a:t>CI/DAE3</a:t>
                      </a:r>
                      <a:endParaRPr lang="de-DE" sz="1050" dirty="0"/>
                    </a:p>
                  </a:txBody>
                  <a:tcPr/>
                </a:tc>
                <a:extLst>
                  <a:ext uri="{0D108BD9-81ED-4DB2-BD59-A6C34878D82A}">
                    <a16:rowId xmlns:a16="http://schemas.microsoft.com/office/drawing/2014/main" val="2154082897"/>
                  </a:ext>
                </a:extLst>
              </a:tr>
              <a:tr h="181233">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de-DE" sz="1050" dirty="0" smtClean="0"/>
                        <a:t>Service Level</a:t>
                      </a:r>
                    </a:p>
                  </a:txBody>
                  <a:tcPr/>
                </a:tc>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de-DE" sz="1050" dirty="0" err="1" smtClean="0"/>
                        <a:t>Silver</a:t>
                      </a:r>
                      <a:r>
                        <a:rPr lang="de-DE" sz="1050" dirty="0" smtClean="0"/>
                        <a:t> (PXG)</a:t>
                      </a:r>
                    </a:p>
                  </a:txBody>
                  <a:tcPr/>
                </a:tc>
                <a:extLst>
                  <a:ext uri="{0D108BD9-81ED-4DB2-BD59-A6C34878D82A}">
                    <a16:rowId xmlns:a16="http://schemas.microsoft.com/office/drawing/2014/main" val="2192892861"/>
                  </a:ext>
                </a:extLst>
              </a:tr>
              <a:tr h="181233">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de-DE" sz="1050" dirty="0" smtClean="0"/>
                        <a:t>SAP </a:t>
                      </a:r>
                      <a:r>
                        <a:rPr lang="de-DE" sz="1050" dirty="0" err="1" smtClean="0"/>
                        <a:t>Netweaver</a:t>
                      </a:r>
                      <a:endParaRPr lang="de-DE" sz="1050" dirty="0" smtClean="0"/>
                    </a:p>
                  </a:txBody>
                  <a:tcPr/>
                </a:tc>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de-DE" sz="1050" dirty="0" smtClean="0"/>
                        <a:t>7.50</a:t>
                      </a:r>
                    </a:p>
                  </a:txBody>
                  <a:tcPr/>
                </a:tc>
                <a:extLst>
                  <a:ext uri="{0D108BD9-81ED-4DB2-BD59-A6C34878D82A}">
                    <a16:rowId xmlns:a16="http://schemas.microsoft.com/office/drawing/2014/main" val="3713323170"/>
                  </a:ext>
                </a:extLst>
              </a:tr>
              <a:tr h="181233">
                <a:tc>
                  <a:txBody>
                    <a:bodyPr/>
                    <a:lstStyle/>
                    <a:p>
                      <a:r>
                        <a:rPr lang="de-DE" sz="1050" dirty="0" smtClean="0"/>
                        <a:t>SAP_UI</a:t>
                      </a:r>
                      <a:endParaRPr lang="de-DE" sz="1050" dirty="0"/>
                    </a:p>
                  </a:txBody>
                  <a:tcPr/>
                </a:tc>
                <a:tc>
                  <a:txBody>
                    <a:bodyPr/>
                    <a:lstStyle/>
                    <a:p>
                      <a:r>
                        <a:rPr lang="de-DE" sz="1050" dirty="0" smtClean="0"/>
                        <a:t>200</a:t>
                      </a:r>
                      <a:r>
                        <a:rPr lang="de-DE" sz="1050" baseline="0" dirty="0" smtClean="0"/>
                        <a:t> SP6</a:t>
                      </a:r>
                      <a:endParaRPr lang="de-DE" sz="1050" dirty="0"/>
                    </a:p>
                  </a:txBody>
                  <a:tcPr/>
                </a:tc>
                <a:extLst>
                  <a:ext uri="{0D108BD9-81ED-4DB2-BD59-A6C34878D82A}">
                    <a16:rowId xmlns:a16="http://schemas.microsoft.com/office/drawing/2014/main" val="928509343"/>
                  </a:ext>
                </a:extLst>
              </a:tr>
              <a:tr h="181233">
                <a:tc>
                  <a:txBody>
                    <a:bodyPr/>
                    <a:lstStyle/>
                    <a:p>
                      <a:r>
                        <a:rPr lang="de-DE" sz="1050" dirty="0" err="1" smtClean="0"/>
                        <a:t>sap.ui.version</a:t>
                      </a:r>
                      <a:endParaRPr lang="de-DE" sz="1050" dirty="0"/>
                    </a:p>
                  </a:txBody>
                  <a:tcPr/>
                </a:tc>
                <a:tc>
                  <a:txBody>
                    <a:bodyPr/>
                    <a:lstStyle/>
                    <a:p>
                      <a:r>
                        <a:rPr lang="de-DE" sz="1050" dirty="0" smtClean="0"/>
                        <a:t>1.38.16</a:t>
                      </a:r>
                      <a:endParaRPr lang="de-DE" sz="1050" dirty="0"/>
                    </a:p>
                  </a:txBody>
                  <a:tcPr/>
                </a:tc>
                <a:extLst>
                  <a:ext uri="{0D108BD9-81ED-4DB2-BD59-A6C34878D82A}">
                    <a16:rowId xmlns:a16="http://schemas.microsoft.com/office/drawing/2014/main" val="1055343718"/>
                  </a:ext>
                </a:extLst>
              </a:tr>
            </a:tbl>
          </a:graphicData>
        </a:graphic>
      </p:graphicFrame>
      <p:graphicFrame>
        <p:nvGraphicFramePr>
          <p:cNvPr id="68" name="Tabelle 67"/>
          <p:cNvGraphicFramePr>
            <a:graphicFrameLocks noGrp="1"/>
          </p:cNvGraphicFramePr>
          <p:nvPr>
            <p:custDataLst>
              <p:tags r:id="rId55"/>
            </p:custDataLst>
            <p:extLst>
              <p:ext uri="{D42A27DB-BD31-4B8C-83A1-F6EECF244321}">
                <p14:modId xmlns:p14="http://schemas.microsoft.com/office/powerpoint/2010/main" val="126166880"/>
              </p:ext>
            </p:extLst>
          </p:nvPr>
        </p:nvGraphicFramePr>
        <p:xfrm>
          <a:off x="7839242" y="4269137"/>
          <a:ext cx="2732298" cy="1257300"/>
        </p:xfrm>
        <a:graphic>
          <a:graphicData uri="http://schemas.openxmlformats.org/drawingml/2006/table">
            <a:tbl>
              <a:tblPr firstRow="1" bandRow="1">
                <a:tableStyleId>{0E3FDE45-AF77-4B5C-9715-49D594BDF05E}</a:tableStyleId>
              </a:tblPr>
              <a:tblGrid>
                <a:gridCol w="494861">
                  <a:extLst>
                    <a:ext uri="{9D8B030D-6E8A-4147-A177-3AD203B41FA5}">
                      <a16:colId xmlns:a16="http://schemas.microsoft.com/office/drawing/2014/main" val="2494613881"/>
                    </a:ext>
                  </a:extLst>
                </a:gridCol>
                <a:gridCol w="1007322">
                  <a:extLst>
                    <a:ext uri="{9D8B030D-6E8A-4147-A177-3AD203B41FA5}">
                      <a16:colId xmlns:a16="http://schemas.microsoft.com/office/drawing/2014/main" val="622038298"/>
                    </a:ext>
                  </a:extLst>
                </a:gridCol>
                <a:gridCol w="1230115">
                  <a:extLst>
                    <a:ext uri="{9D8B030D-6E8A-4147-A177-3AD203B41FA5}">
                      <a16:colId xmlns:a16="http://schemas.microsoft.com/office/drawing/2014/main" val="2228471502"/>
                    </a:ext>
                  </a:extLst>
                </a:gridCol>
              </a:tblGrid>
              <a:tr h="181233">
                <a:tc gridSpan="2">
                  <a:txBody>
                    <a:bodyPr/>
                    <a:lstStyle/>
                    <a:p>
                      <a:r>
                        <a:rPr lang="de-DE" sz="1050" dirty="0" smtClean="0"/>
                        <a:t>Systems</a:t>
                      </a:r>
                      <a:endParaRPr lang="de-DE" sz="1050" dirty="0"/>
                    </a:p>
                  </a:txBody>
                  <a:tcPr/>
                </a:tc>
                <a:tc hMerge="1">
                  <a:txBody>
                    <a:bodyPr/>
                    <a:lstStyle/>
                    <a:p>
                      <a:endParaRPr lang="de-DE" sz="1050" dirty="0"/>
                    </a:p>
                  </a:txBody>
                  <a:tcPr/>
                </a:tc>
                <a:tc>
                  <a:txBody>
                    <a:bodyPr/>
                    <a:lstStyle/>
                    <a:p>
                      <a:endParaRPr lang="de-DE" sz="1050" dirty="0"/>
                    </a:p>
                  </a:txBody>
                  <a:tcPr/>
                </a:tc>
                <a:extLst>
                  <a:ext uri="{0D108BD9-81ED-4DB2-BD59-A6C34878D82A}">
                    <a16:rowId xmlns:a16="http://schemas.microsoft.com/office/drawing/2014/main" val="205382728"/>
                  </a:ext>
                </a:extLst>
              </a:tr>
              <a:tr h="181233">
                <a:tc>
                  <a:txBody>
                    <a:bodyPr/>
                    <a:lstStyle/>
                    <a:p>
                      <a:r>
                        <a:rPr lang="de-DE" sz="1050" dirty="0" smtClean="0"/>
                        <a:t>PXG</a:t>
                      </a:r>
                      <a:endParaRPr lang="de-DE" sz="1050" dirty="0"/>
                    </a:p>
                  </a:txBody>
                  <a:tcPr/>
                </a:tc>
                <a:tc>
                  <a:txBody>
                    <a:bodyPr/>
                    <a:lstStyle/>
                    <a:p>
                      <a:r>
                        <a:rPr lang="de-DE" sz="1050" dirty="0" err="1" smtClean="0"/>
                        <a:t>Production</a:t>
                      </a:r>
                      <a:endParaRPr lang="de-DE" sz="1050" dirty="0"/>
                    </a:p>
                  </a:txBody>
                  <a:tcPr/>
                </a:tc>
                <a:tc>
                  <a:txBody>
                    <a:bodyPr/>
                    <a:lstStyle/>
                    <a:p>
                      <a:r>
                        <a:rPr lang="de-DE" sz="1050" dirty="0" smtClean="0">
                          <a:hlinkClick r:id="rId65"/>
                        </a:rPr>
                        <a:t>Link</a:t>
                      </a:r>
                      <a:endParaRPr lang="de-DE" sz="1050" dirty="0"/>
                    </a:p>
                  </a:txBody>
                  <a:tcPr/>
                </a:tc>
                <a:extLst>
                  <a:ext uri="{0D108BD9-81ED-4DB2-BD59-A6C34878D82A}">
                    <a16:rowId xmlns:a16="http://schemas.microsoft.com/office/drawing/2014/main" val="1509634869"/>
                  </a:ext>
                </a:extLst>
              </a:tr>
              <a:tr h="181233">
                <a:tc>
                  <a:txBody>
                    <a:bodyPr/>
                    <a:lstStyle/>
                    <a:p>
                      <a:r>
                        <a:rPr lang="de-DE" sz="1050" dirty="0" smtClean="0"/>
                        <a:t>QXG</a:t>
                      </a:r>
                      <a:endParaRPr lang="de-DE" sz="1050" dirty="0"/>
                    </a:p>
                  </a:txBody>
                  <a:tcPr/>
                </a:tc>
                <a:tc>
                  <a:txBody>
                    <a:bodyPr/>
                    <a:lstStyle/>
                    <a:p>
                      <a:r>
                        <a:rPr lang="de-DE" sz="1050" dirty="0" smtClean="0"/>
                        <a:t>Quality</a:t>
                      </a:r>
                      <a:endParaRPr lang="de-DE" sz="1050" dirty="0"/>
                    </a:p>
                  </a:txBody>
                  <a:tcPr/>
                </a:tc>
                <a:tc>
                  <a:txBody>
                    <a:bodyPr/>
                    <a:lstStyle/>
                    <a:p>
                      <a:r>
                        <a:rPr lang="de-DE" sz="1050" dirty="0" smtClean="0">
                          <a:hlinkClick r:id="rId66"/>
                        </a:rPr>
                        <a:t>Link</a:t>
                      </a:r>
                      <a:endParaRPr lang="de-DE" sz="1050" dirty="0"/>
                    </a:p>
                  </a:txBody>
                  <a:tcPr/>
                </a:tc>
                <a:extLst>
                  <a:ext uri="{0D108BD9-81ED-4DB2-BD59-A6C34878D82A}">
                    <a16:rowId xmlns:a16="http://schemas.microsoft.com/office/drawing/2014/main" val="2154082897"/>
                  </a:ext>
                </a:extLst>
              </a:tr>
              <a:tr h="181233">
                <a:tc>
                  <a:txBody>
                    <a:bodyPr/>
                    <a:lstStyle/>
                    <a:p>
                      <a:r>
                        <a:rPr lang="de-DE" sz="1050" dirty="0" smtClean="0"/>
                        <a:t>DXG</a:t>
                      </a:r>
                      <a:endParaRPr lang="de-DE" sz="1050" dirty="0"/>
                    </a:p>
                  </a:txBody>
                  <a:tcPr/>
                </a:tc>
                <a:tc>
                  <a:txBody>
                    <a:bodyPr/>
                    <a:lstStyle/>
                    <a:p>
                      <a:r>
                        <a:rPr lang="de-DE" sz="1050" dirty="0" smtClean="0"/>
                        <a:t>Development</a:t>
                      </a:r>
                      <a:endParaRPr lang="de-DE" sz="1050" dirty="0"/>
                    </a:p>
                  </a:txBody>
                  <a:tcPr/>
                </a:tc>
                <a:tc>
                  <a:txBody>
                    <a:bodyPr/>
                    <a:lstStyle/>
                    <a:p>
                      <a:r>
                        <a:rPr lang="de-DE" sz="1050" dirty="0" smtClean="0">
                          <a:hlinkClick r:id="rId67"/>
                        </a:rPr>
                        <a:t>Link</a:t>
                      </a:r>
                      <a:endParaRPr lang="de-DE" sz="1050" dirty="0"/>
                    </a:p>
                  </a:txBody>
                  <a:tcPr/>
                </a:tc>
                <a:extLst>
                  <a:ext uri="{0D108BD9-81ED-4DB2-BD59-A6C34878D82A}">
                    <a16:rowId xmlns:a16="http://schemas.microsoft.com/office/drawing/2014/main" val="2192892861"/>
                  </a:ext>
                </a:extLst>
              </a:tr>
              <a:tr h="181233">
                <a:tc>
                  <a:txBody>
                    <a:bodyPr/>
                    <a:lstStyle/>
                    <a:p>
                      <a:r>
                        <a:rPr lang="de-DE" sz="1050" dirty="0" smtClean="0"/>
                        <a:t>SXG</a:t>
                      </a:r>
                      <a:endParaRPr lang="de-DE" sz="1050" dirty="0"/>
                    </a:p>
                  </a:txBody>
                  <a:tcPr/>
                </a:tc>
                <a:tc>
                  <a:txBody>
                    <a:bodyPr/>
                    <a:lstStyle/>
                    <a:p>
                      <a:r>
                        <a:rPr lang="de-DE" sz="1050" dirty="0" err="1" smtClean="0"/>
                        <a:t>Sandbox</a:t>
                      </a:r>
                      <a:endParaRPr lang="de-DE" sz="1050" dirty="0"/>
                    </a:p>
                  </a:txBody>
                  <a:tcPr/>
                </a:tc>
                <a:tc>
                  <a:txBody>
                    <a:bodyPr/>
                    <a:lstStyle/>
                    <a:p>
                      <a:r>
                        <a:rPr lang="de-DE" sz="1050" dirty="0" smtClean="0">
                          <a:hlinkClick r:id="rId68"/>
                        </a:rPr>
                        <a:t>Link</a:t>
                      </a:r>
                      <a:endParaRPr lang="de-DE" sz="1050" dirty="0"/>
                    </a:p>
                  </a:txBody>
                  <a:tcPr/>
                </a:tc>
                <a:extLst>
                  <a:ext uri="{0D108BD9-81ED-4DB2-BD59-A6C34878D82A}">
                    <a16:rowId xmlns:a16="http://schemas.microsoft.com/office/drawing/2014/main" val="928509343"/>
                  </a:ext>
                </a:extLst>
              </a:tr>
            </a:tbl>
          </a:graphicData>
        </a:graphic>
      </p:graphicFrame>
      <p:sp>
        <p:nvSpPr>
          <p:cNvPr id="12" name="Textfeld 11"/>
          <p:cNvSpPr txBox="1"/>
          <p:nvPr>
            <p:custDataLst>
              <p:tags r:id="rId56"/>
            </p:custDataLst>
          </p:nvPr>
        </p:nvSpPr>
        <p:spPr>
          <a:xfrm>
            <a:off x="3355352" y="1212902"/>
            <a:ext cx="3376711" cy="294331"/>
          </a:xfrm>
          <a:prstGeom prst="rect">
            <a:avLst/>
          </a:prstGeom>
          <a:noFill/>
        </p:spPr>
        <p:txBody>
          <a:bodyPr wrap="none" lIns="0" tIns="0" rIns="0" bIns="0" rtlCol="0">
            <a:noAutofit/>
          </a:bodyPr>
          <a:lstStyle/>
          <a:p>
            <a:pPr>
              <a:lnSpc>
                <a:spcPts val="2300"/>
              </a:lnSpc>
              <a:spcBef>
                <a:spcPts val="500"/>
              </a:spcBef>
              <a:buFontTx/>
              <a:buNone/>
            </a:pPr>
            <a:r>
              <a:rPr lang="de-DE" sz="800" dirty="0" smtClean="0"/>
              <a:t>* </a:t>
            </a:r>
            <a:r>
              <a:rPr lang="de-DE" sz="800" dirty="0" err="1" smtClean="0"/>
              <a:t>Including</a:t>
            </a:r>
            <a:r>
              <a:rPr lang="de-DE" sz="800" dirty="0" smtClean="0"/>
              <a:t> </a:t>
            </a:r>
            <a:r>
              <a:rPr lang="de-DE" sz="800" dirty="0" err="1" smtClean="0"/>
              <a:t>unmanaged</a:t>
            </a:r>
            <a:r>
              <a:rPr lang="de-DE" sz="800" dirty="0" smtClean="0"/>
              <a:t> </a:t>
            </a:r>
            <a:r>
              <a:rPr lang="de-DE" sz="800" dirty="0" err="1" smtClean="0"/>
              <a:t>devices</a:t>
            </a:r>
            <a:r>
              <a:rPr lang="de-DE" sz="800" dirty="0" smtClean="0"/>
              <a:t>. </a:t>
            </a:r>
            <a:r>
              <a:rPr lang="de-DE" sz="800" dirty="0" err="1" smtClean="0"/>
              <a:t>Requires</a:t>
            </a:r>
            <a:r>
              <a:rPr lang="de-DE" sz="800" dirty="0" smtClean="0"/>
              <a:t> MSW Account.</a:t>
            </a:r>
          </a:p>
        </p:txBody>
      </p:sp>
    </p:spTree>
    <p:custDataLst>
      <p:tags r:id="rId1"/>
    </p:custDataLst>
    <p:extLst>
      <p:ext uri="{BB962C8B-B14F-4D97-AF65-F5344CB8AC3E}">
        <p14:creationId xmlns:p14="http://schemas.microsoft.com/office/powerpoint/2010/main" val="4201836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73"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74">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a:t>
            </a:r>
            <a:r>
              <a:rPr lang="de-DE" sz="2800" dirty="0" err="1"/>
              <a:t>Landscape</a:t>
            </a:r>
            <a:endParaRPr lang="de-DE" sz="2800" dirty="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19</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smtClean="0">
                <a:solidFill>
                  <a:srgbClr val="08427E"/>
                </a:solidFill>
              </a:rPr>
              <a:t>Fiori</a:t>
            </a:r>
            <a:r>
              <a:rPr lang="de-DE" sz="2800" dirty="0" smtClean="0">
                <a:solidFill>
                  <a:srgbClr val="08427E"/>
                </a:solidFill>
              </a:rPr>
              <a:t> System </a:t>
            </a:r>
            <a:r>
              <a:rPr lang="de-DE" sz="2800" dirty="0" err="1" smtClean="0">
                <a:solidFill>
                  <a:srgbClr val="08427E"/>
                </a:solidFill>
              </a:rPr>
              <a:t>Landscape</a:t>
            </a:r>
            <a:r>
              <a:rPr lang="de-DE" sz="2800" dirty="0" smtClean="0">
                <a:solidFill>
                  <a:srgbClr val="08427E"/>
                </a:solidFill>
              </a:rPr>
              <a:t> – High Level</a:t>
            </a:r>
            <a:endParaRPr lang="de-DE" sz="2800" dirty="0">
              <a:solidFill>
                <a:srgbClr val="08427E"/>
              </a:solidFill>
            </a:endParaRPr>
          </a:p>
        </p:txBody>
      </p:sp>
      <p:sp>
        <p:nvSpPr>
          <p:cNvPr id="16" name="Gleichschenkliges Dreieck 15"/>
          <p:cNvSpPr/>
          <p:nvPr>
            <p:custDataLst>
              <p:tags r:id="rId11"/>
            </p:custDataLst>
          </p:nvPr>
        </p:nvSpPr>
        <p:spPr>
          <a:xfrm rot="10800000">
            <a:off x="4174066" y="2567723"/>
            <a:ext cx="2652474" cy="24648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Wolke 16"/>
          <p:cNvSpPr/>
          <p:nvPr>
            <p:custDataLst>
              <p:tags r:id="rId12"/>
            </p:custDataLst>
          </p:nvPr>
        </p:nvSpPr>
        <p:spPr>
          <a:xfrm>
            <a:off x="7620267" y="1782843"/>
            <a:ext cx="2603598" cy="963367"/>
          </a:xfrm>
          <a:prstGeom prst="cloud">
            <a:avLst/>
          </a:prstGeom>
          <a:solidFill>
            <a:srgbClr val="B2B3B5"/>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p:cNvPicPr>
            <a:picLocks noChangeAspect="1"/>
          </p:cNvPicPr>
          <p:nvPr>
            <p:custDataLst>
              <p:tags r:id="rId13"/>
            </p:custDataLst>
          </p:nvPr>
        </p:nvPicPr>
        <p:blipFill>
          <a:blip r:embed="rId75" cstate="print">
            <a:extLst>
              <a:ext uri="{28A0092B-C50C-407E-A947-70E740481C1C}">
                <a14:useLocalDpi xmlns:a14="http://schemas.microsoft.com/office/drawing/2010/main" val="0"/>
              </a:ext>
            </a:extLst>
          </a:blip>
          <a:stretch>
            <a:fillRect/>
          </a:stretch>
        </p:blipFill>
        <p:spPr>
          <a:xfrm>
            <a:off x="4040757" y="1664193"/>
            <a:ext cx="841482" cy="860663"/>
          </a:xfrm>
          <a:prstGeom prst="rect">
            <a:avLst/>
          </a:prstGeom>
        </p:spPr>
      </p:pic>
      <p:pic>
        <p:nvPicPr>
          <p:cNvPr id="19" name="Grafik 18"/>
          <p:cNvPicPr>
            <a:picLocks noChangeAspect="1"/>
          </p:cNvPicPr>
          <p:nvPr>
            <p:custDataLst>
              <p:tags r:id="rId14"/>
            </p:custDataLst>
          </p:nvPr>
        </p:nvPicPr>
        <p:blipFill>
          <a:blip r:embed="rId76" cstate="print">
            <a:extLst>
              <a:ext uri="{28A0092B-C50C-407E-A947-70E740481C1C}">
                <a14:useLocalDpi xmlns:a14="http://schemas.microsoft.com/office/drawing/2010/main" val="0"/>
              </a:ext>
            </a:extLst>
          </a:blip>
          <a:stretch>
            <a:fillRect/>
          </a:stretch>
        </p:blipFill>
        <p:spPr>
          <a:xfrm>
            <a:off x="5211507" y="1670477"/>
            <a:ext cx="657214" cy="854379"/>
          </a:xfrm>
          <a:prstGeom prst="rect">
            <a:avLst/>
          </a:prstGeom>
        </p:spPr>
      </p:pic>
      <p:pic>
        <p:nvPicPr>
          <p:cNvPr id="20" name="Grafik 19"/>
          <p:cNvPicPr>
            <a:picLocks noChangeAspect="1"/>
          </p:cNvPicPr>
          <p:nvPr>
            <p:custDataLst>
              <p:tags r:id="rId15"/>
            </p:custDataLst>
          </p:nvPr>
        </p:nvPicPr>
        <p:blipFill>
          <a:blip r:embed="rId77">
            <a:extLst>
              <a:ext uri="{28A0092B-C50C-407E-A947-70E740481C1C}">
                <a14:useLocalDpi xmlns:a14="http://schemas.microsoft.com/office/drawing/2010/main" val="0"/>
              </a:ext>
            </a:extLst>
          </a:blip>
          <a:stretch>
            <a:fillRect/>
          </a:stretch>
        </p:blipFill>
        <p:spPr>
          <a:xfrm>
            <a:off x="6241549" y="1456825"/>
            <a:ext cx="626505" cy="1085941"/>
          </a:xfrm>
          <a:prstGeom prst="rect">
            <a:avLst/>
          </a:prstGeom>
        </p:spPr>
      </p:pic>
      <p:pic>
        <p:nvPicPr>
          <p:cNvPr id="21" name="Grafik 20"/>
          <p:cNvPicPr>
            <a:picLocks noChangeAspect="1"/>
          </p:cNvPicPr>
          <p:nvPr>
            <p:custDataLst>
              <p:tags r:id="rId16"/>
            </p:custDataLst>
          </p:nvPr>
        </p:nvPicPr>
        <p:blipFill>
          <a:blip r:embed="rId78" cstate="print">
            <a:extLst>
              <a:ext uri="{28A0092B-C50C-407E-A947-70E740481C1C}">
                <a14:useLocalDpi xmlns:a14="http://schemas.microsoft.com/office/drawing/2010/main" val="0"/>
              </a:ext>
            </a:extLst>
          </a:blip>
          <a:stretch>
            <a:fillRect/>
          </a:stretch>
        </p:blipFill>
        <p:spPr>
          <a:xfrm>
            <a:off x="399830" y="1597988"/>
            <a:ext cx="1323819" cy="913357"/>
          </a:xfrm>
          <a:prstGeom prst="rect">
            <a:avLst/>
          </a:prstGeom>
          <a:ln>
            <a:noFill/>
          </a:ln>
          <a:effectLst>
            <a:glow>
              <a:schemeClr val="bg1"/>
            </a:glow>
          </a:effectLst>
        </p:spPr>
      </p:pic>
      <p:pic>
        <p:nvPicPr>
          <p:cNvPr id="22" name="Grafik 21"/>
          <p:cNvPicPr>
            <a:picLocks noChangeAspect="1"/>
          </p:cNvPicPr>
          <p:nvPr>
            <p:custDataLst>
              <p:tags r:id="rId17"/>
            </p:custDataLst>
          </p:nvPr>
        </p:nvPicPr>
        <p:blipFill>
          <a:blip r:embed="rId79">
            <a:extLst>
              <a:ext uri="{28A0092B-C50C-407E-A947-70E740481C1C}">
                <a14:useLocalDpi xmlns:a14="http://schemas.microsoft.com/office/drawing/2010/main" val="0"/>
              </a:ext>
            </a:extLst>
          </a:blip>
          <a:stretch>
            <a:fillRect/>
          </a:stretch>
        </p:blipFill>
        <p:spPr>
          <a:xfrm>
            <a:off x="1703018" y="1312406"/>
            <a:ext cx="1523758" cy="1189721"/>
          </a:xfrm>
          <a:prstGeom prst="rect">
            <a:avLst/>
          </a:prstGeom>
        </p:spPr>
      </p:pic>
      <p:sp>
        <p:nvSpPr>
          <p:cNvPr id="23" name="Rechteck 22"/>
          <p:cNvSpPr/>
          <p:nvPr>
            <p:custDataLst>
              <p:tags r:id="rId18"/>
            </p:custDataLst>
          </p:nvPr>
        </p:nvSpPr>
        <p:spPr>
          <a:xfrm>
            <a:off x="3978991" y="3619383"/>
            <a:ext cx="3054681" cy="971653"/>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t">
            <a:noAutofit/>
          </a:bodyPr>
          <a:lstStyle/>
          <a:p>
            <a:r>
              <a:rPr lang="de-DE" sz="1000" dirty="0">
                <a:solidFill>
                  <a:schemeClr val="bg1"/>
                </a:solidFill>
              </a:rPr>
              <a:t>Fiori </a:t>
            </a:r>
            <a:br>
              <a:rPr lang="de-DE" sz="1000" dirty="0">
                <a:solidFill>
                  <a:schemeClr val="bg1"/>
                </a:solidFill>
              </a:rPr>
            </a:br>
            <a:r>
              <a:rPr lang="de-DE" sz="1000" dirty="0">
                <a:solidFill>
                  <a:schemeClr val="bg1"/>
                </a:solidFill>
              </a:rPr>
              <a:t>Frontend </a:t>
            </a:r>
          </a:p>
          <a:p>
            <a:r>
              <a:rPr lang="de-DE" sz="1000" dirty="0" smtClean="0">
                <a:solidFill>
                  <a:schemeClr val="bg1"/>
                </a:solidFill>
              </a:rPr>
              <a:t>Server</a:t>
            </a:r>
            <a:endParaRPr lang="de-DE" sz="1000" dirty="0">
              <a:solidFill>
                <a:schemeClr val="bg1"/>
              </a:solidFill>
            </a:endParaRPr>
          </a:p>
        </p:txBody>
      </p:sp>
      <p:sp>
        <p:nvSpPr>
          <p:cNvPr id="24" name="Rechteck 23"/>
          <p:cNvSpPr/>
          <p:nvPr>
            <p:custDataLst>
              <p:tags r:id="rId19"/>
            </p:custDataLst>
          </p:nvPr>
        </p:nvSpPr>
        <p:spPr>
          <a:xfrm>
            <a:off x="398019" y="3619383"/>
            <a:ext cx="3051290" cy="974883"/>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t">
            <a:noAutofit/>
          </a:bodyPr>
          <a:lstStyle/>
          <a:p>
            <a:r>
              <a:rPr lang="de-DE" sz="1000" dirty="0" err="1">
                <a:solidFill>
                  <a:schemeClr val="bg1"/>
                </a:solidFill>
              </a:rPr>
              <a:t>inside</a:t>
            </a:r>
            <a:r>
              <a:rPr lang="de-DE" sz="1000" dirty="0">
                <a:solidFill>
                  <a:schemeClr val="bg1"/>
                </a:solidFill>
              </a:rPr>
              <a:t>.</a:t>
            </a:r>
          </a:p>
          <a:p>
            <a:r>
              <a:rPr lang="de-DE" sz="1000" dirty="0">
                <a:solidFill>
                  <a:schemeClr val="bg1"/>
                </a:solidFill>
              </a:rPr>
              <a:t>Portal</a:t>
            </a:r>
          </a:p>
          <a:p>
            <a:endParaRPr lang="de-DE" sz="1000" dirty="0">
              <a:solidFill>
                <a:schemeClr val="bg1"/>
              </a:solidFill>
            </a:endParaRPr>
          </a:p>
        </p:txBody>
      </p:sp>
      <p:sp>
        <p:nvSpPr>
          <p:cNvPr id="25" name="Rechteck 24"/>
          <p:cNvSpPr/>
          <p:nvPr>
            <p:custDataLst>
              <p:tags r:id="rId20"/>
            </p:custDataLst>
          </p:nvPr>
        </p:nvSpPr>
        <p:spPr>
          <a:xfrm>
            <a:off x="3980261" y="2907776"/>
            <a:ext cx="3053411" cy="234932"/>
          </a:xfrm>
          <a:prstGeom prst="rect">
            <a:avLst/>
          </a:prstGeom>
          <a:solidFill>
            <a:srgbClr val="6FB9E2"/>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ctr">
            <a:noAutofit/>
          </a:bodyPr>
          <a:lstStyle/>
          <a:p>
            <a:pPr algn="ctr"/>
            <a:r>
              <a:rPr lang="de-DE" sz="1000" dirty="0" smtClean="0">
                <a:solidFill>
                  <a:srgbClr val="FFFFFF"/>
                </a:solidFill>
              </a:rPr>
              <a:t>Microsoft </a:t>
            </a:r>
            <a:r>
              <a:rPr lang="de-DE" sz="1000" dirty="0" err="1" smtClean="0">
                <a:solidFill>
                  <a:srgbClr val="FFFFFF"/>
                </a:solidFill>
              </a:rPr>
              <a:t>intune</a:t>
            </a:r>
            <a:endParaRPr lang="de-DE" sz="1000" dirty="0">
              <a:solidFill>
                <a:srgbClr val="FFFFFF"/>
              </a:solidFill>
            </a:endParaRPr>
          </a:p>
        </p:txBody>
      </p:sp>
      <p:grpSp>
        <p:nvGrpSpPr>
          <p:cNvPr id="26" name="Gruppieren 25"/>
          <p:cNvGrpSpPr/>
          <p:nvPr/>
        </p:nvGrpSpPr>
        <p:grpSpPr>
          <a:xfrm>
            <a:off x="1061739" y="3671982"/>
            <a:ext cx="1405687" cy="866217"/>
            <a:chOff x="4554685" y="1785994"/>
            <a:chExt cx="2233716" cy="1376467"/>
          </a:xfrm>
        </p:grpSpPr>
        <p:pic>
          <p:nvPicPr>
            <p:cNvPr id="27" name="Grafik 26"/>
            <p:cNvPicPr>
              <a:picLocks noChangeAspect="1"/>
            </p:cNvPicPr>
            <p:nvPr>
              <p:custDataLst>
                <p:tags r:id="rId58"/>
              </p:custDataLst>
            </p:nvPr>
          </p:nvPicPr>
          <p:blipFill>
            <a:blip r:embed="rId80"/>
            <a:stretch>
              <a:fillRect/>
            </a:stretch>
          </p:blipFill>
          <p:spPr>
            <a:xfrm>
              <a:off x="4554685" y="1785994"/>
              <a:ext cx="2233716" cy="1375762"/>
            </a:xfrm>
            <a:prstGeom prst="rect">
              <a:avLst/>
            </a:prstGeom>
            <a:ln>
              <a:solidFill>
                <a:srgbClr val="967CB1"/>
              </a:solidFill>
            </a:ln>
          </p:spPr>
        </p:pic>
        <p:sp>
          <p:nvSpPr>
            <p:cNvPr id="28" name="Rechteck 27"/>
            <p:cNvSpPr/>
            <p:nvPr>
              <p:custDataLst>
                <p:tags r:id="rId59"/>
              </p:custDataLst>
            </p:nvPr>
          </p:nvSpPr>
          <p:spPr>
            <a:xfrm>
              <a:off x="4642567" y="2125512"/>
              <a:ext cx="671151" cy="287558"/>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9" name="Rechteck 28"/>
            <p:cNvSpPr/>
            <p:nvPr>
              <p:custDataLst>
                <p:tags r:id="rId60"/>
              </p:custDataLst>
            </p:nvPr>
          </p:nvSpPr>
          <p:spPr>
            <a:xfrm>
              <a:off x="4642568" y="2620287"/>
              <a:ext cx="310168" cy="287558"/>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0" name="Rechteck 29"/>
            <p:cNvSpPr/>
            <p:nvPr>
              <p:custDataLst>
                <p:tags r:id="rId61"/>
              </p:custDataLst>
            </p:nvPr>
          </p:nvSpPr>
          <p:spPr>
            <a:xfrm>
              <a:off x="5003551" y="2615233"/>
              <a:ext cx="310168" cy="287558"/>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1" name="Rechteck 30"/>
            <p:cNvSpPr/>
            <p:nvPr>
              <p:custDataLst>
                <p:tags r:id="rId62"/>
              </p:custDataLst>
            </p:nvPr>
          </p:nvSpPr>
          <p:spPr>
            <a:xfrm>
              <a:off x="5366396" y="2615725"/>
              <a:ext cx="310168" cy="287558"/>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2" name="Rechteck 31"/>
            <p:cNvSpPr/>
            <p:nvPr>
              <p:custDataLst>
                <p:tags r:id="rId63"/>
              </p:custDataLst>
            </p:nvPr>
          </p:nvSpPr>
          <p:spPr>
            <a:xfrm>
              <a:off x="5724674" y="2615631"/>
              <a:ext cx="310168" cy="287558"/>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3" name="Rechteck 32"/>
            <p:cNvSpPr/>
            <p:nvPr>
              <p:custDataLst>
                <p:tags r:id="rId64"/>
              </p:custDataLst>
            </p:nvPr>
          </p:nvSpPr>
          <p:spPr>
            <a:xfrm>
              <a:off x="6085885" y="2615584"/>
              <a:ext cx="310168" cy="287558"/>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4" name="Rechteck 33"/>
            <p:cNvSpPr/>
            <p:nvPr>
              <p:custDataLst>
                <p:tags r:id="rId65"/>
              </p:custDataLst>
            </p:nvPr>
          </p:nvSpPr>
          <p:spPr>
            <a:xfrm>
              <a:off x="4642569" y="3070198"/>
              <a:ext cx="310168" cy="9226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5" name="Rechteck 34"/>
            <p:cNvSpPr/>
            <p:nvPr>
              <p:custDataLst>
                <p:tags r:id="rId66"/>
              </p:custDataLst>
            </p:nvPr>
          </p:nvSpPr>
          <p:spPr>
            <a:xfrm>
              <a:off x="5003551" y="3069095"/>
              <a:ext cx="310168" cy="9226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6" name="Rechteck 35"/>
            <p:cNvSpPr/>
            <p:nvPr>
              <p:custDataLst>
                <p:tags r:id="rId67"/>
              </p:custDataLst>
            </p:nvPr>
          </p:nvSpPr>
          <p:spPr>
            <a:xfrm>
              <a:off x="5366397" y="3069586"/>
              <a:ext cx="310168" cy="92263"/>
            </a:xfrm>
            <a:prstGeom prst="rect">
              <a:avLst/>
            </a:prstGeom>
            <a:solidFill>
              <a:srgbClr val="6D9AB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7" name="Rechteck 36"/>
            <p:cNvSpPr/>
            <p:nvPr>
              <p:custDataLst>
                <p:tags r:id="rId68"/>
              </p:custDataLst>
            </p:nvPr>
          </p:nvSpPr>
          <p:spPr>
            <a:xfrm>
              <a:off x="5724675" y="3069492"/>
              <a:ext cx="310168" cy="92263"/>
            </a:xfrm>
            <a:prstGeom prst="rect">
              <a:avLst/>
            </a:prstGeom>
            <a:solidFill>
              <a:srgbClr val="6D9AB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8" name="Rechteck 37"/>
            <p:cNvSpPr/>
            <p:nvPr>
              <p:custDataLst>
                <p:tags r:id="rId69"/>
              </p:custDataLst>
            </p:nvPr>
          </p:nvSpPr>
          <p:spPr>
            <a:xfrm>
              <a:off x="6085886" y="3069445"/>
              <a:ext cx="310168" cy="92263"/>
            </a:xfrm>
            <a:prstGeom prst="rect">
              <a:avLst/>
            </a:prstGeom>
            <a:solidFill>
              <a:srgbClr val="6D9AB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39" name="Gruppieren 38"/>
            <p:cNvGrpSpPr/>
            <p:nvPr/>
          </p:nvGrpSpPr>
          <p:grpSpPr>
            <a:xfrm>
              <a:off x="4907847" y="2202261"/>
              <a:ext cx="140567" cy="140567"/>
              <a:chOff x="6858000" y="2504440"/>
              <a:chExt cx="227964" cy="227964"/>
            </a:xfrm>
          </p:grpSpPr>
          <p:sp>
            <p:nvSpPr>
              <p:cNvPr id="40" name="Ellipse 39"/>
              <p:cNvSpPr/>
              <p:nvPr>
                <p:custDataLst>
                  <p:tags r:id="rId70"/>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1" name="Gleichschenkliges Dreieck 40"/>
              <p:cNvSpPr/>
              <p:nvPr>
                <p:custDataLst>
                  <p:tags r:id="rId71"/>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sp>
        <p:nvSpPr>
          <p:cNvPr id="42" name="Textfeld 41"/>
          <p:cNvSpPr txBox="1"/>
          <p:nvPr>
            <p:custDataLst>
              <p:tags r:id="rId21"/>
            </p:custDataLst>
          </p:nvPr>
        </p:nvSpPr>
        <p:spPr>
          <a:xfrm>
            <a:off x="2525870" y="3672107"/>
            <a:ext cx="954738" cy="865522"/>
          </a:xfrm>
          <a:prstGeom prst="rect">
            <a:avLst/>
          </a:prstGeom>
          <a:noFill/>
        </p:spPr>
        <p:txBody>
          <a:bodyPr wrap="none" lIns="0" tIns="0" rIns="0" bIns="0" rtlCol="0" anchor="ctr">
            <a:noAutofit/>
          </a:bodyPr>
          <a:lstStyle/>
          <a:p>
            <a:pPr marL="171450" indent="-171450">
              <a:spcBef>
                <a:spcPts val="500"/>
              </a:spcBef>
              <a:buFont typeface="Arial" panose="020B0604020202020204" pitchFamily="34" charset="0"/>
              <a:buChar char="•"/>
            </a:pPr>
            <a:r>
              <a:rPr lang="de-DE" sz="800" dirty="0" err="1" smtClean="0">
                <a:solidFill>
                  <a:schemeClr val="bg1"/>
                </a:solidFill>
              </a:rPr>
              <a:t>Launchpad</a:t>
            </a:r>
            <a:endParaRPr lang="de-DE" sz="800" dirty="0" smtClean="0">
              <a:solidFill>
                <a:schemeClr val="bg1"/>
              </a:solidFill>
            </a:endParaRPr>
          </a:p>
          <a:p>
            <a:pPr marL="171450" indent="-171450">
              <a:spcBef>
                <a:spcPts val="500"/>
              </a:spcBef>
              <a:buFont typeface="Arial" panose="020B0604020202020204" pitchFamily="34" charset="0"/>
              <a:buChar char="•"/>
            </a:pPr>
            <a:r>
              <a:rPr lang="de-DE" sz="800" dirty="0" smtClean="0">
                <a:solidFill>
                  <a:schemeClr val="bg1"/>
                </a:solidFill>
              </a:rPr>
              <a:t>Bosch </a:t>
            </a:r>
            <a:r>
              <a:rPr lang="de-DE" sz="800" dirty="0" err="1" smtClean="0">
                <a:solidFill>
                  <a:schemeClr val="bg1"/>
                </a:solidFill>
              </a:rPr>
              <a:t>Theme</a:t>
            </a:r>
            <a:endParaRPr lang="de-DE" sz="800" dirty="0" smtClean="0">
              <a:solidFill>
                <a:schemeClr val="bg1"/>
              </a:solidFill>
            </a:endParaRPr>
          </a:p>
          <a:p>
            <a:pPr marL="171450" indent="-171450">
              <a:spcBef>
                <a:spcPts val="500"/>
              </a:spcBef>
              <a:buFont typeface="Arial" panose="020B0604020202020204" pitchFamily="34" charset="0"/>
              <a:buChar char="•"/>
            </a:pPr>
            <a:r>
              <a:rPr lang="de-DE" sz="800" dirty="0" smtClean="0">
                <a:solidFill>
                  <a:schemeClr val="bg1"/>
                </a:solidFill>
              </a:rPr>
              <a:t>3rd Party Apps</a:t>
            </a:r>
          </a:p>
        </p:txBody>
      </p:sp>
      <p:sp>
        <p:nvSpPr>
          <p:cNvPr id="43" name="Rechteck 42"/>
          <p:cNvSpPr/>
          <p:nvPr>
            <p:custDataLst>
              <p:tags r:id="rId22"/>
            </p:custDataLst>
          </p:nvPr>
        </p:nvSpPr>
        <p:spPr>
          <a:xfrm>
            <a:off x="8059318" y="2051002"/>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4" name="Rechteck 43"/>
          <p:cNvSpPr/>
          <p:nvPr>
            <p:custDataLst>
              <p:tags r:id="rId23"/>
            </p:custDataLst>
          </p:nvPr>
        </p:nvSpPr>
        <p:spPr>
          <a:xfrm>
            <a:off x="8328980" y="2048216"/>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5" name="Rechteck 44"/>
          <p:cNvSpPr/>
          <p:nvPr>
            <p:custDataLst>
              <p:tags r:id="rId24"/>
            </p:custDataLst>
          </p:nvPr>
        </p:nvSpPr>
        <p:spPr>
          <a:xfrm>
            <a:off x="8604315" y="2048215"/>
            <a:ext cx="189309" cy="175509"/>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6" name="Rechteck 45"/>
          <p:cNvSpPr/>
          <p:nvPr>
            <p:custDataLst>
              <p:tags r:id="rId25"/>
            </p:custDataLst>
          </p:nvPr>
        </p:nvSpPr>
        <p:spPr>
          <a:xfrm>
            <a:off x="8059317" y="2298461"/>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7" name="Rechteck 46"/>
          <p:cNvSpPr/>
          <p:nvPr>
            <p:custDataLst>
              <p:tags r:id="rId26"/>
            </p:custDataLst>
          </p:nvPr>
        </p:nvSpPr>
        <p:spPr>
          <a:xfrm>
            <a:off x="8328980" y="2298461"/>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8" name="Rechteck 47"/>
          <p:cNvSpPr/>
          <p:nvPr>
            <p:custDataLst>
              <p:tags r:id="rId27"/>
            </p:custDataLst>
          </p:nvPr>
        </p:nvSpPr>
        <p:spPr>
          <a:xfrm>
            <a:off x="4725301" y="3794557"/>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9" name="Rechteck 48"/>
          <p:cNvSpPr/>
          <p:nvPr>
            <p:custDataLst>
              <p:tags r:id="rId28"/>
            </p:custDataLst>
          </p:nvPr>
        </p:nvSpPr>
        <p:spPr>
          <a:xfrm>
            <a:off x="4968624" y="3798428"/>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0" name="Rechteck 49"/>
          <p:cNvSpPr/>
          <p:nvPr>
            <p:custDataLst>
              <p:tags r:id="rId29"/>
            </p:custDataLst>
          </p:nvPr>
        </p:nvSpPr>
        <p:spPr>
          <a:xfrm>
            <a:off x="5211947" y="3794558"/>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1" name="Rechteck 50"/>
          <p:cNvSpPr/>
          <p:nvPr>
            <p:custDataLst>
              <p:tags r:id="rId30"/>
            </p:custDataLst>
          </p:nvPr>
        </p:nvSpPr>
        <p:spPr>
          <a:xfrm>
            <a:off x="5455270" y="3794558"/>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2" name="Rechteck 51"/>
          <p:cNvSpPr/>
          <p:nvPr>
            <p:custDataLst>
              <p:tags r:id="rId31"/>
            </p:custDataLst>
          </p:nvPr>
        </p:nvSpPr>
        <p:spPr>
          <a:xfrm>
            <a:off x="5698593" y="3794557"/>
            <a:ext cx="189309" cy="175509"/>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3" name="Rechteck 52"/>
          <p:cNvSpPr/>
          <p:nvPr>
            <p:custDataLst>
              <p:tags r:id="rId32"/>
            </p:custDataLst>
          </p:nvPr>
        </p:nvSpPr>
        <p:spPr>
          <a:xfrm>
            <a:off x="4725301" y="4044381"/>
            <a:ext cx="1162601" cy="190709"/>
          </a:xfrm>
          <a:prstGeom prst="rect">
            <a:avLst/>
          </a:prstGeom>
          <a:solidFill>
            <a:srgbClr val="6EA293"/>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err="1" smtClean="0">
                <a:solidFill>
                  <a:schemeClr val="bg1"/>
                </a:solidFill>
              </a:rPr>
              <a:t>Catalogs</a:t>
            </a:r>
            <a:r>
              <a:rPr lang="de-DE" sz="800" dirty="0" smtClean="0">
                <a:solidFill>
                  <a:schemeClr val="bg1"/>
                </a:solidFill>
              </a:rPr>
              <a:t>/Groups</a:t>
            </a:r>
            <a:endParaRPr lang="de-DE" sz="800" dirty="0">
              <a:solidFill>
                <a:schemeClr val="bg1"/>
              </a:solidFill>
            </a:endParaRPr>
          </a:p>
        </p:txBody>
      </p:sp>
      <p:sp>
        <p:nvSpPr>
          <p:cNvPr id="54" name="Rechteck 53"/>
          <p:cNvSpPr/>
          <p:nvPr>
            <p:custDataLst>
              <p:tags r:id="rId33"/>
            </p:custDataLst>
          </p:nvPr>
        </p:nvSpPr>
        <p:spPr>
          <a:xfrm>
            <a:off x="4725301" y="4307245"/>
            <a:ext cx="1162601" cy="175638"/>
          </a:xfrm>
          <a:prstGeom prst="rect">
            <a:avLst/>
          </a:prstGeom>
          <a:solidFill>
            <a:srgbClr val="0A5139"/>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err="1">
                <a:solidFill>
                  <a:schemeClr val="bg1"/>
                </a:solidFill>
              </a:rPr>
              <a:t>OData</a:t>
            </a:r>
            <a:r>
              <a:rPr lang="de-DE" sz="800" dirty="0">
                <a:solidFill>
                  <a:schemeClr val="bg1"/>
                </a:solidFill>
              </a:rPr>
              <a:t> </a:t>
            </a:r>
            <a:r>
              <a:rPr lang="de-DE" sz="800" dirty="0" smtClean="0">
                <a:solidFill>
                  <a:schemeClr val="bg1"/>
                </a:solidFill>
              </a:rPr>
              <a:t>Endpoints</a:t>
            </a:r>
            <a:endParaRPr lang="de-DE" sz="800" dirty="0">
              <a:solidFill>
                <a:schemeClr val="bg1"/>
              </a:solidFill>
            </a:endParaRPr>
          </a:p>
        </p:txBody>
      </p:sp>
      <p:sp>
        <p:nvSpPr>
          <p:cNvPr id="55" name="Textfeld 54"/>
          <p:cNvSpPr txBox="1"/>
          <p:nvPr>
            <p:custDataLst>
              <p:tags r:id="rId34"/>
            </p:custDataLst>
          </p:nvPr>
        </p:nvSpPr>
        <p:spPr>
          <a:xfrm>
            <a:off x="6009696" y="3685411"/>
            <a:ext cx="954738" cy="865522"/>
          </a:xfrm>
          <a:prstGeom prst="rect">
            <a:avLst/>
          </a:prstGeom>
          <a:noFill/>
        </p:spPr>
        <p:txBody>
          <a:bodyPr wrap="none" lIns="0" tIns="0" rIns="0" bIns="0" rtlCol="0" anchor="ctr">
            <a:noAutofit/>
          </a:bodyPr>
          <a:lstStyle/>
          <a:p>
            <a:pPr marL="171450" indent="-171450">
              <a:spcBef>
                <a:spcPts val="500"/>
              </a:spcBef>
              <a:buFont typeface="Arial" panose="020B0604020202020204" pitchFamily="34" charset="0"/>
              <a:buChar char="•"/>
            </a:pPr>
            <a:r>
              <a:rPr lang="de-DE" sz="800" dirty="0" smtClean="0">
                <a:solidFill>
                  <a:schemeClr val="bg1"/>
                </a:solidFill>
              </a:rPr>
              <a:t>UI5/</a:t>
            </a:r>
            <a:r>
              <a:rPr lang="de-DE" sz="800" dirty="0" err="1" smtClean="0">
                <a:solidFill>
                  <a:schemeClr val="bg1"/>
                </a:solidFill>
              </a:rPr>
              <a:t>Fiori</a:t>
            </a:r>
            <a:r>
              <a:rPr lang="de-DE" sz="800" dirty="0" smtClean="0">
                <a:solidFill>
                  <a:schemeClr val="bg1"/>
                </a:solidFill>
              </a:rPr>
              <a:t> App</a:t>
            </a:r>
          </a:p>
          <a:p>
            <a:pPr marL="171450" indent="-171450">
              <a:spcBef>
                <a:spcPts val="500"/>
              </a:spcBef>
              <a:buFont typeface="Arial" panose="020B0604020202020204" pitchFamily="34" charset="0"/>
              <a:buChar char="•"/>
            </a:pPr>
            <a:r>
              <a:rPr lang="de-DE" sz="800" dirty="0" err="1" smtClean="0">
                <a:solidFill>
                  <a:schemeClr val="bg1"/>
                </a:solidFill>
              </a:rPr>
              <a:t>Launchpad</a:t>
            </a:r>
            <a:r>
              <a:rPr lang="de-DE" sz="800" dirty="0" smtClean="0">
                <a:solidFill>
                  <a:schemeClr val="bg1"/>
                </a:solidFill>
              </a:rPr>
              <a:t> </a:t>
            </a:r>
            <a:br>
              <a:rPr lang="de-DE" sz="800" dirty="0" smtClean="0">
                <a:solidFill>
                  <a:schemeClr val="bg1"/>
                </a:solidFill>
              </a:rPr>
            </a:br>
            <a:r>
              <a:rPr lang="de-DE" sz="800" dirty="0" smtClean="0">
                <a:solidFill>
                  <a:schemeClr val="bg1"/>
                </a:solidFill>
              </a:rPr>
              <a:t>Designer</a:t>
            </a:r>
          </a:p>
          <a:p>
            <a:pPr marL="171450" indent="-171450">
              <a:spcBef>
                <a:spcPts val="500"/>
              </a:spcBef>
              <a:buFont typeface="Arial" panose="020B0604020202020204" pitchFamily="34" charset="0"/>
              <a:buChar char="•"/>
            </a:pPr>
            <a:r>
              <a:rPr lang="de-DE" sz="800" dirty="0">
                <a:solidFill>
                  <a:schemeClr val="bg1"/>
                </a:solidFill>
              </a:rPr>
              <a:t>SAP </a:t>
            </a:r>
            <a:r>
              <a:rPr lang="de-DE" sz="800" dirty="0" smtClean="0">
                <a:solidFill>
                  <a:schemeClr val="bg1"/>
                </a:solidFill>
              </a:rPr>
              <a:t>Gateway</a:t>
            </a:r>
            <a:endParaRPr lang="de-DE" sz="800" dirty="0">
              <a:solidFill>
                <a:schemeClr val="bg1"/>
              </a:solidFill>
            </a:endParaRPr>
          </a:p>
        </p:txBody>
      </p:sp>
      <p:sp>
        <p:nvSpPr>
          <p:cNvPr id="56" name="Rechteck 55"/>
          <p:cNvSpPr/>
          <p:nvPr>
            <p:custDataLst>
              <p:tags r:id="rId35"/>
            </p:custDataLst>
          </p:nvPr>
        </p:nvSpPr>
        <p:spPr>
          <a:xfrm>
            <a:off x="2187478" y="5040485"/>
            <a:ext cx="4845996" cy="498362"/>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b">
            <a:noAutofit/>
          </a:bodyPr>
          <a:lstStyle/>
          <a:p>
            <a:pPr algn="ctr"/>
            <a:r>
              <a:rPr lang="de-DE" sz="1000" dirty="0">
                <a:solidFill>
                  <a:srgbClr val="FFFFFF"/>
                </a:solidFill>
              </a:rPr>
              <a:t>SAP Business Suite / S/4HANA</a:t>
            </a:r>
          </a:p>
        </p:txBody>
      </p:sp>
      <p:sp>
        <p:nvSpPr>
          <p:cNvPr id="57" name="Rechteck 56"/>
          <p:cNvSpPr/>
          <p:nvPr>
            <p:custDataLst>
              <p:tags r:id="rId36"/>
            </p:custDataLst>
          </p:nvPr>
        </p:nvSpPr>
        <p:spPr>
          <a:xfrm>
            <a:off x="3787652" y="5097750"/>
            <a:ext cx="3176782" cy="190184"/>
          </a:xfrm>
          <a:prstGeom prst="rect">
            <a:avLst/>
          </a:prstGeom>
          <a:solidFill>
            <a:srgbClr val="0A5139"/>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err="1" smtClean="0">
                <a:solidFill>
                  <a:schemeClr val="bg1"/>
                </a:solidFill>
              </a:rPr>
              <a:t>Odata</a:t>
            </a:r>
            <a:r>
              <a:rPr lang="de-DE" sz="800" dirty="0" smtClean="0">
                <a:solidFill>
                  <a:schemeClr val="bg1"/>
                </a:solidFill>
              </a:rPr>
              <a:t> Data &amp; Model Provider</a:t>
            </a:r>
            <a:endParaRPr lang="de-DE" sz="800" dirty="0">
              <a:solidFill>
                <a:schemeClr val="bg1"/>
              </a:solidFill>
            </a:endParaRPr>
          </a:p>
        </p:txBody>
      </p:sp>
      <p:sp>
        <p:nvSpPr>
          <p:cNvPr id="58" name="Rechteck 57"/>
          <p:cNvSpPr/>
          <p:nvPr>
            <p:custDataLst>
              <p:tags r:id="rId37"/>
            </p:custDataLst>
          </p:nvPr>
        </p:nvSpPr>
        <p:spPr>
          <a:xfrm>
            <a:off x="2253763" y="5098064"/>
            <a:ext cx="1463315" cy="185252"/>
          </a:xfrm>
          <a:prstGeom prst="rect">
            <a:avLst/>
          </a:prstGeom>
          <a:solidFill>
            <a:srgbClr val="6D9ABC"/>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smtClean="0">
                <a:solidFill>
                  <a:schemeClr val="bg1"/>
                </a:solidFill>
              </a:rPr>
              <a:t>Web </a:t>
            </a:r>
            <a:r>
              <a:rPr lang="de-DE" sz="800" dirty="0" err="1" smtClean="0">
                <a:solidFill>
                  <a:schemeClr val="bg1"/>
                </a:solidFill>
              </a:rPr>
              <a:t>Dynpro</a:t>
            </a:r>
            <a:r>
              <a:rPr lang="de-DE" sz="800" dirty="0" smtClean="0">
                <a:solidFill>
                  <a:schemeClr val="bg1"/>
                </a:solidFill>
              </a:rPr>
              <a:t> &amp; HTML </a:t>
            </a:r>
            <a:r>
              <a:rPr lang="de-DE" sz="800" dirty="0" err="1" smtClean="0">
                <a:solidFill>
                  <a:schemeClr val="bg1"/>
                </a:solidFill>
              </a:rPr>
              <a:t>Gui</a:t>
            </a:r>
            <a:r>
              <a:rPr lang="de-DE" sz="800" dirty="0">
                <a:solidFill>
                  <a:schemeClr val="bg1"/>
                </a:solidFill>
              </a:rPr>
              <a:t> </a:t>
            </a:r>
          </a:p>
        </p:txBody>
      </p:sp>
      <p:sp>
        <p:nvSpPr>
          <p:cNvPr id="59" name="Gleichschenkliges Dreieck 58"/>
          <p:cNvSpPr/>
          <p:nvPr>
            <p:custDataLst>
              <p:tags r:id="rId38"/>
            </p:custDataLst>
          </p:nvPr>
        </p:nvSpPr>
        <p:spPr>
          <a:xfrm rot="16200000">
            <a:off x="3221953" y="3889711"/>
            <a:ext cx="971653" cy="430993"/>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0" name="Textfeld 59"/>
          <p:cNvSpPr txBox="1"/>
          <p:nvPr>
            <p:custDataLst>
              <p:tags r:id="rId39"/>
            </p:custDataLst>
          </p:nvPr>
        </p:nvSpPr>
        <p:spPr>
          <a:xfrm>
            <a:off x="3581819" y="3984089"/>
            <a:ext cx="341456" cy="196106"/>
          </a:xfrm>
          <a:prstGeom prst="rect">
            <a:avLst/>
          </a:prstGeom>
          <a:solidFill>
            <a:scrgbClr r="0" g="0" b="0">
              <a:alpha val="0"/>
            </a:scrgbClr>
          </a:solidFill>
          <a:ln/>
        </p:spPr>
        <p:txBody>
          <a:bodyPr wrap="square" lIns="0" tIns="0" rIns="0" bIns="0" rtlCol="0">
            <a:noAutofit/>
          </a:bodyPr>
          <a:lstStyle/>
          <a:p>
            <a:pPr>
              <a:spcBef>
                <a:spcPts val="500"/>
              </a:spcBef>
            </a:pPr>
            <a:r>
              <a:rPr lang="de-DE" sz="700" dirty="0">
                <a:solidFill>
                  <a:srgbClr val="000000"/>
                </a:solidFill>
              </a:rPr>
              <a:t>Remote </a:t>
            </a:r>
            <a:r>
              <a:rPr lang="de-DE" sz="700" dirty="0" smtClean="0">
                <a:solidFill>
                  <a:srgbClr val="000000"/>
                </a:solidFill>
              </a:rPr>
              <a:t/>
            </a:r>
            <a:br>
              <a:rPr lang="de-DE" sz="700" dirty="0" smtClean="0">
                <a:solidFill>
                  <a:srgbClr val="000000"/>
                </a:solidFill>
              </a:rPr>
            </a:br>
            <a:r>
              <a:rPr lang="de-DE" sz="700" dirty="0" smtClean="0">
                <a:solidFill>
                  <a:srgbClr val="000000"/>
                </a:solidFill>
              </a:rPr>
              <a:t>Content</a:t>
            </a:r>
            <a:endParaRPr lang="de-DE" sz="700" dirty="0">
              <a:solidFill>
                <a:srgbClr val="000000"/>
              </a:solidFill>
            </a:endParaRPr>
          </a:p>
        </p:txBody>
      </p:sp>
      <p:cxnSp>
        <p:nvCxnSpPr>
          <p:cNvPr id="61" name="Gerader Verbinder 60"/>
          <p:cNvCxnSpPr/>
          <p:nvPr>
            <p:custDataLst>
              <p:tags r:id="rId40"/>
            </p:custDataLst>
          </p:nvPr>
        </p:nvCxnSpPr>
        <p:spPr>
          <a:xfrm>
            <a:off x="7250167" y="1154504"/>
            <a:ext cx="0" cy="4377993"/>
          </a:xfrm>
          <a:prstGeom prst="line">
            <a:avLst/>
          </a:prstGeom>
          <a:ln>
            <a:solidFill>
              <a:srgbClr val="B2B3B5"/>
            </a:solidFill>
          </a:ln>
        </p:spPr>
        <p:style>
          <a:lnRef idx="1">
            <a:schemeClr val="accent1"/>
          </a:lnRef>
          <a:fillRef idx="0">
            <a:schemeClr val="accent1"/>
          </a:fillRef>
          <a:effectRef idx="0">
            <a:schemeClr val="accent1"/>
          </a:effectRef>
          <a:fontRef idx="minor">
            <a:schemeClr val="tx1"/>
          </a:fontRef>
        </p:style>
      </p:cxnSp>
      <p:grpSp>
        <p:nvGrpSpPr>
          <p:cNvPr id="62" name="Gruppieren 61"/>
          <p:cNvGrpSpPr/>
          <p:nvPr/>
        </p:nvGrpSpPr>
        <p:grpSpPr>
          <a:xfrm>
            <a:off x="410845" y="1157392"/>
            <a:ext cx="6775232" cy="338025"/>
            <a:chOff x="410845" y="1157392"/>
            <a:chExt cx="6686919" cy="338025"/>
          </a:xfrm>
        </p:grpSpPr>
        <p:grpSp>
          <p:nvGrpSpPr>
            <p:cNvPr id="63" name="Gruppieren 62"/>
            <p:cNvGrpSpPr/>
            <p:nvPr/>
          </p:nvGrpSpPr>
          <p:grpSpPr>
            <a:xfrm>
              <a:off x="410845" y="1163969"/>
              <a:ext cx="6686919" cy="331448"/>
              <a:chOff x="410845" y="1175693"/>
              <a:chExt cx="6686919" cy="331448"/>
            </a:xfrm>
          </p:grpSpPr>
          <p:sp>
            <p:nvSpPr>
              <p:cNvPr id="65" name="Richtungspfeil 64"/>
              <p:cNvSpPr/>
              <p:nvPr>
                <p:custDataLst>
                  <p:tags r:id="rId56"/>
                </p:custDataLst>
              </p:nvPr>
            </p:nvSpPr>
            <p:spPr>
              <a:xfrm>
                <a:off x="593090" y="1179905"/>
                <a:ext cx="6504674" cy="327236"/>
              </a:xfrm>
              <a:prstGeom prst="homePlat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6" name="Richtungspfeil 65"/>
              <p:cNvSpPr/>
              <p:nvPr>
                <p:custDataLst>
                  <p:tags r:id="rId57"/>
                </p:custDataLst>
              </p:nvPr>
            </p:nvSpPr>
            <p:spPr>
              <a:xfrm rot="10800000">
                <a:off x="410845" y="1175693"/>
                <a:ext cx="6504674" cy="327236"/>
              </a:xfrm>
              <a:prstGeom prst="homePlat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64" name="Textfeld 63"/>
            <p:cNvSpPr txBox="1"/>
            <p:nvPr>
              <p:custDataLst>
                <p:tags r:id="rId55"/>
              </p:custDataLst>
            </p:nvPr>
          </p:nvSpPr>
          <p:spPr>
            <a:xfrm>
              <a:off x="3099610" y="1157392"/>
              <a:ext cx="914400" cy="291480"/>
            </a:xfrm>
            <a:prstGeom prst="rect">
              <a:avLst/>
            </a:prstGeom>
            <a:noFill/>
          </p:spPr>
          <p:txBody>
            <a:bodyPr wrap="none" lIns="0" tIns="0" rIns="0" bIns="0" rtlCol="0" anchor="ctr">
              <a:noAutofit/>
            </a:bodyPr>
            <a:lstStyle/>
            <a:p>
              <a:pPr algn="ctr">
                <a:lnSpc>
                  <a:spcPts val="2300"/>
                </a:lnSpc>
                <a:spcBef>
                  <a:spcPts val="500"/>
                </a:spcBef>
                <a:buFontTx/>
                <a:buNone/>
              </a:pPr>
              <a:r>
                <a:rPr lang="de-DE" sz="1400" dirty="0" err="1" smtClean="0">
                  <a:solidFill>
                    <a:schemeClr val="bg1"/>
                  </a:solidFill>
                </a:rPr>
                <a:t>Runtime</a:t>
              </a:r>
              <a:endParaRPr lang="de-DE" sz="1400" dirty="0" smtClean="0">
                <a:solidFill>
                  <a:schemeClr val="bg1"/>
                </a:solidFill>
              </a:endParaRPr>
            </a:p>
          </p:txBody>
        </p:sp>
      </p:grpSp>
      <p:grpSp>
        <p:nvGrpSpPr>
          <p:cNvPr id="67" name="Gruppieren 66"/>
          <p:cNvGrpSpPr/>
          <p:nvPr/>
        </p:nvGrpSpPr>
        <p:grpSpPr>
          <a:xfrm>
            <a:off x="7314258" y="1155131"/>
            <a:ext cx="3179569" cy="337420"/>
            <a:chOff x="107586" y="1174326"/>
            <a:chExt cx="6990178" cy="337420"/>
          </a:xfrm>
        </p:grpSpPr>
        <p:grpSp>
          <p:nvGrpSpPr>
            <p:cNvPr id="68" name="Gruppieren 67"/>
            <p:cNvGrpSpPr/>
            <p:nvPr/>
          </p:nvGrpSpPr>
          <p:grpSpPr>
            <a:xfrm>
              <a:off x="107586" y="1181849"/>
              <a:ext cx="6990178" cy="329897"/>
              <a:chOff x="107586" y="1193573"/>
              <a:chExt cx="6990178" cy="329897"/>
            </a:xfrm>
          </p:grpSpPr>
          <p:sp>
            <p:nvSpPr>
              <p:cNvPr id="70" name="Richtungspfeil 69"/>
              <p:cNvSpPr/>
              <p:nvPr>
                <p:custDataLst>
                  <p:tags r:id="rId53"/>
                </p:custDataLst>
              </p:nvPr>
            </p:nvSpPr>
            <p:spPr>
              <a:xfrm>
                <a:off x="593091" y="1196234"/>
                <a:ext cx="6504673" cy="327236"/>
              </a:xfrm>
              <a:prstGeom prst="homePlat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1" name="Richtungspfeil 70"/>
              <p:cNvSpPr/>
              <p:nvPr>
                <p:custDataLst>
                  <p:tags r:id="rId54"/>
                </p:custDataLst>
              </p:nvPr>
            </p:nvSpPr>
            <p:spPr>
              <a:xfrm rot="10800000">
                <a:off x="107586" y="1193573"/>
                <a:ext cx="6504675" cy="327236"/>
              </a:xfrm>
              <a:prstGeom prst="homePlat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69" name="Textfeld 68"/>
            <p:cNvSpPr txBox="1"/>
            <p:nvPr>
              <p:custDataLst>
                <p:tags r:id="rId52"/>
              </p:custDataLst>
            </p:nvPr>
          </p:nvSpPr>
          <p:spPr>
            <a:xfrm>
              <a:off x="3099610" y="1174326"/>
              <a:ext cx="914400" cy="291480"/>
            </a:xfrm>
            <a:prstGeom prst="rect">
              <a:avLst/>
            </a:prstGeom>
            <a:noFill/>
          </p:spPr>
          <p:txBody>
            <a:bodyPr wrap="none" lIns="0" tIns="0" rIns="0" bIns="0" rtlCol="0">
              <a:noAutofit/>
            </a:bodyPr>
            <a:lstStyle/>
            <a:p>
              <a:pPr algn="ctr">
                <a:lnSpc>
                  <a:spcPts val="2300"/>
                </a:lnSpc>
                <a:spcBef>
                  <a:spcPts val="500"/>
                </a:spcBef>
                <a:buFontTx/>
                <a:buNone/>
              </a:pPr>
              <a:r>
                <a:rPr lang="de-DE" sz="1400" dirty="0" smtClean="0">
                  <a:solidFill>
                    <a:schemeClr val="bg1"/>
                  </a:solidFill>
                </a:rPr>
                <a:t>Design-time</a:t>
              </a:r>
            </a:p>
          </p:txBody>
        </p:sp>
      </p:grpSp>
      <p:sp>
        <p:nvSpPr>
          <p:cNvPr id="72" name="Textfeld 71"/>
          <p:cNvSpPr txBox="1"/>
          <p:nvPr>
            <p:custDataLst>
              <p:tags r:id="rId41"/>
            </p:custDataLst>
          </p:nvPr>
        </p:nvSpPr>
        <p:spPr>
          <a:xfrm>
            <a:off x="4719586" y="1499609"/>
            <a:ext cx="1641055" cy="254889"/>
          </a:xfrm>
          <a:prstGeom prst="rect">
            <a:avLst/>
          </a:prstGeom>
          <a:noFill/>
        </p:spPr>
        <p:txBody>
          <a:bodyPr wrap="none" lIns="0" tIns="0" rIns="0" bIns="0" rtlCol="0">
            <a:noAutofit/>
          </a:bodyPr>
          <a:lstStyle/>
          <a:p>
            <a:pPr algn="ctr">
              <a:lnSpc>
                <a:spcPts val="2300"/>
              </a:lnSpc>
              <a:spcBef>
                <a:spcPts val="500"/>
              </a:spcBef>
              <a:buFontTx/>
              <a:buNone/>
            </a:pPr>
            <a:r>
              <a:rPr lang="de-DE" sz="800" dirty="0" smtClean="0"/>
              <a:t>Mobile </a:t>
            </a:r>
            <a:r>
              <a:rPr lang="de-DE" sz="800" dirty="0" err="1" smtClean="0"/>
              <a:t>enabled</a:t>
            </a:r>
            <a:r>
              <a:rPr lang="de-DE" sz="800" dirty="0" smtClean="0"/>
              <a:t> </a:t>
            </a:r>
            <a:r>
              <a:rPr lang="de-DE" sz="800" dirty="0" err="1" smtClean="0"/>
              <a:t>apps</a:t>
            </a:r>
            <a:endParaRPr lang="de-DE" sz="800" dirty="0" smtClean="0"/>
          </a:p>
        </p:txBody>
      </p:sp>
      <p:sp>
        <p:nvSpPr>
          <p:cNvPr id="73" name="Textfeld 72"/>
          <p:cNvSpPr txBox="1"/>
          <p:nvPr>
            <p:custDataLst>
              <p:tags r:id="rId42"/>
            </p:custDataLst>
          </p:nvPr>
        </p:nvSpPr>
        <p:spPr>
          <a:xfrm>
            <a:off x="8929115" y="1815192"/>
            <a:ext cx="954738" cy="865522"/>
          </a:xfrm>
          <a:prstGeom prst="rect">
            <a:avLst/>
          </a:prstGeom>
          <a:noFill/>
        </p:spPr>
        <p:txBody>
          <a:bodyPr wrap="none" lIns="0" tIns="0" rIns="0" bIns="0" rtlCol="0" anchor="ctr">
            <a:noAutofit/>
          </a:bodyPr>
          <a:lstStyle/>
          <a:p>
            <a:pPr marL="171450" indent="-171450">
              <a:spcBef>
                <a:spcPts val="500"/>
              </a:spcBef>
              <a:buFont typeface="Arial" panose="020B0604020202020204" pitchFamily="34" charset="0"/>
              <a:buChar char="•"/>
            </a:pPr>
            <a:r>
              <a:rPr lang="de-DE" sz="800" dirty="0" smtClean="0">
                <a:solidFill>
                  <a:schemeClr val="bg1"/>
                </a:solidFill>
              </a:rPr>
              <a:t>BUILD</a:t>
            </a:r>
          </a:p>
          <a:p>
            <a:pPr marL="171450" indent="-171450">
              <a:spcBef>
                <a:spcPts val="500"/>
              </a:spcBef>
              <a:buFont typeface="Arial" panose="020B0604020202020204" pitchFamily="34" charset="0"/>
              <a:buChar char="•"/>
            </a:pPr>
            <a:r>
              <a:rPr lang="de-DE" sz="800" dirty="0" err="1" smtClean="0">
                <a:solidFill>
                  <a:schemeClr val="bg1"/>
                </a:solidFill>
              </a:rPr>
              <a:t>WebIDE</a:t>
            </a:r>
            <a:r>
              <a:rPr lang="de-DE" sz="800" dirty="0" smtClean="0">
                <a:solidFill>
                  <a:schemeClr val="bg1"/>
                </a:solidFill>
              </a:rPr>
              <a:t>/</a:t>
            </a:r>
            <a:r>
              <a:rPr lang="de-DE" sz="800" dirty="0" err="1" smtClean="0">
                <a:solidFill>
                  <a:schemeClr val="bg1"/>
                </a:solidFill>
              </a:rPr>
              <a:t>Git</a:t>
            </a:r>
            <a:endParaRPr lang="de-DE" sz="800" dirty="0" smtClean="0">
              <a:solidFill>
                <a:schemeClr val="bg1"/>
              </a:solidFill>
            </a:endParaRPr>
          </a:p>
        </p:txBody>
      </p:sp>
      <p:grpSp>
        <p:nvGrpSpPr>
          <p:cNvPr id="74" name="Gruppieren 73"/>
          <p:cNvGrpSpPr/>
          <p:nvPr/>
        </p:nvGrpSpPr>
        <p:grpSpPr>
          <a:xfrm>
            <a:off x="7033472" y="2756882"/>
            <a:ext cx="2030905" cy="1287500"/>
            <a:chOff x="7033472" y="2706079"/>
            <a:chExt cx="2121021" cy="1838241"/>
          </a:xfrm>
        </p:grpSpPr>
        <p:sp>
          <p:nvSpPr>
            <p:cNvPr id="75" name="L-Form 74"/>
            <p:cNvSpPr/>
            <p:nvPr>
              <p:custDataLst>
                <p:tags r:id="rId50"/>
              </p:custDataLst>
            </p:nvPr>
          </p:nvSpPr>
          <p:spPr>
            <a:xfrm rot="16200000">
              <a:off x="7251165" y="2640993"/>
              <a:ext cx="1838241" cy="1968414"/>
            </a:xfrm>
            <a:prstGeom prst="corner">
              <a:avLst>
                <a:gd name="adj1" fmla="val 11799"/>
                <a:gd name="adj2" fmla="val 13017"/>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6" name="Richtungspfeil 75"/>
            <p:cNvSpPr/>
            <p:nvPr>
              <p:custDataLst>
                <p:tags r:id="rId51"/>
              </p:custDataLst>
            </p:nvPr>
          </p:nvSpPr>
          <p:spPr>
            <a:xfrm rot="10800000">
              <a:off x="7033472" y="4302491"/>
              <a:ext cx="413881" cy="241828"/>
            </a:xfrm>
            <a:prstGeom prst="homePlat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77" name="Rechteck 76"/>
          <p:cNvSpPr/>
          <p:nvPr>
            <p:custDataLst>
              <p:tags r:id="rId43"/>
            </p:custDataLst>
          </p:nvPr>
        </p:nvSpPr>
        <p:spPr>
          <a:xfrm>
            <a:off x="399829" y="3258208"/>
            <a:ext cx="10093999" cy="245856"/>
          </a:xfrm>
          <a:prstGeom prst="rect">
            <a:avLst/>
          </a:prstGeom>
          <a:solidFill>
            <a:srgbClr val="0E78C5"/>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1000" dirty="0" smtClean="0">
                <a:solidFill>
                  <a:srgbClr val="FFFFFF"/>
                </a:solidFill>
              </a:rPr>
              <a:t>Web Access Management (WAM)</a:t>
            </a:r>
            <a:endParaRPr lang="de-DE" sz="1000" dirty="0">
              <a:solidFill>
                <a:srgbClr val="FFFFFF"/>
              </a:solidFill>
            </a:endParaRPr>
          </a:p>
        </p:txBody>
      </p:sp>
      <p:sp>
        <p:nvSpPr>
          <p:cNvPr id="78" name="Rechteck 77"/>
          <p:cNvSpPr/>
          <p:nvPr>
            <p:custDataLst>
              <p:tags r:id="rId44"/>
            </p:custDataLst>
          </p:nvPr>
        </p:nvSpPr>
        <p:spPr>
          <a:xfrm>
            <a:off x="7440417" y="2905181"/>
            <a:ext cx="3053411" cy="234932"/>
          </a:xfrm>
          <a:prstGeom prst="rect">
            <a:avLst/>
          </a:prstGeom>
          <a:solidFill>
            <a:srgbClr val="6FB9E2"/>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ctr">
            <a:noAutofit/>
          </a:bodyPr>
          <a:lstStyle/>
          <a:p>
            <a:pPr algn="ctr"/>
            <a:r>
              <a:rPr lang="de-DE" sz="1000" dirty="0" smtClean="0">
                <a:solidFill>
                  <a:srgbClr val="FFFFFF"/>
                </a:solidFill>
              </a:rPr>
              <a:t>SAP Cloud Connector</a:t>
            </a:r>
            <a:endParaRPr lang="de-DE" sz="1000" dirty="0">
              <a:solidFill>
                <a:srgbClr val="FFFFFF"/>
              </a:solidFill>
            </a:endParaRPr>
          </a:p>
        </p:txBody>
      </p:sp>
      <p:sp>
        <p:nvSpPr>
          <p:cNvPr id="79" name="Rechteck 78"/>
          <p:cNvSpPr/>
          <p:nvPr>
            <p:custDataLst>
              <p:tags r:id="rId45"/>
            </p:custDataLst>
          </p:nvPr>
        </p:nvSpPr>
        <p:spPr>
          <a:xfrm>
            <a:off x="398019" y="5034135"/>
            <a:ext cx="1669673" cy="498362"/>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b">
            <a:noAutofit/>
          </a:bodyPr>
          <a:lstStyle/>
          <a:p>
            <a:pPr algn="ctr"/>
            <a:r>
              <a:rPr lang="de-DE" sz="1000" dirty="0" smtClean="0">
                <a:solidFill>
                  <a:srgbClr val="FFFFFF"/>
                </a:solidFill>
              </a:rPr>
              <a:t>3rd Party / Bosch Custom</a:t>
            </a:r>
            <a:endParaRPr lang="de-DE" sz="1000" dirty="0">
              <a:solidFill>
                <a:srgbClr val="FFFFFF"/>
              </a:solidFill>
            </a:endParaRPr>
          </a:p>
        </p:txBody>
      </p:sp>
      <p:sp>
        <p:nvSpPr>
          <p:cNvPr id="80" name="Rechteck 79"/>
          <p:cNvSpPr/>
          <p:nvPr>
            <p:custDataLst>
              <p:tags r:id="rId46"/>
            </p:custDataLst>
          </p:nvPr>
        </p:nvSpPr>
        <p:spPr>
          <a:xfrm>
            <a:off x="517805" y="5097750"/>
            <a:ext cx="1463315" cy="185566"/>
          </a:xfrm>
          <a:prstGeom prst="rect">
            <a:avLst/>
          </a:prstGeom>
          <a:solidFill>
            <a:srgbClr val="6FC9CC"/>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smtClean="0">
                <a:solidFill>
                  <a:schemeClr val="bg1"/>
                </a:solidFill>
              </a:rPr>
              <a:t>Web </a:t>
            </a:r>
            <a:r>
              <a:rPr lang="de-DE" sz="800" dirty="0" err="1" smtClean="0">
                <a:solidFill>
                  <a:schemeClr val="bg1"/>
                </a:solidFill>
              </a:rPr>
              <a:t>apps</a:t>
            </a:r>
            <a:endParaRPr lang="de-DE" sz="800" dirty="0">
              <a:solidFill>
                <a:schemeClr val="bg1"/>
              </a:solidFill>
            </a:endParaRPr>
          </a:p>
        </p:txBody>
      </p:sp>
      <p:sp>
        <p:nvSpPr>
          <p:cNvPr id="81" name="Gleichschenkliges Dreieck 80"/>
          <p:cNvSpPr/>
          <p:nvPr>
            <p:custDataLst>
              <p:tags r:id="rId47"/>
            </p:custDataLst>
          </p:nvPr>
        </p:nvSpPr>
        <p:spPr>
          <a:xfrm rot="10800000">
            <a:off x="482645" y="2561009"/>
            <a:ext cx="2652474" cy="24648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2" name="Gleichschenkliges Dreieck 81"/>
          <p:cNvSpPr/>
          <p:nvPr>
            <p:custDataLst>
              <p:tags r:id="rId48"/>
            </p:custDataLst>
          </p:nvPr>
        </p:nvSpPr>
        <p:spPr>
          <a:xfrm rot="10800000">
            <a:off x="3978989" y="4679129"/>
            <a:ext cx="3054481" cy="25632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3" name="Gleichschenkliges Dreieck 82"/>
          <p:cNvSpPr/>
          <p:nvPr>
            <p:custDataLst>
              <p:tags r:id="rId49"/>
            </p:custDataLst>
          </p:nvPr>
        </p:nvSpPr>
        <p:spPr>
          <a:xfrm>
            <a:off x="424269" y="4667528"/>
            <a:ext cx="3292809" cy="25632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custDataLst>
      <p:tags r:id="rId1"/>
    </p:custDataLst>
    <p:extLst>
      <p:ext uri="{BB962C8B-B14F-4D97-AF65-F5344CB8AC3E}">
        <p14:creationId xmlns:p14="http://schemas.microsoft.com/office/powerpoint/2010/main" val="2769555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err="1" smtClean="0"/>
              <a:t>Fiori@Bosch</a:t>
            </a:r>
            <a:endParaRPr lang="de-DE" sz="2800" dirty="0" smtClean="0"/>
          </a:p>
        </p:txBody>
      </p:sp>
      <p:sp>
        <p:nvSpPr>
          <p:cNvPr id="8" name="Textfeld 7" hidden="1"/>
          <p:cNvSpPr txBox="1"/>
          <p:nvPr>
            <p:custDataLst>
              <p:tags r:id="rId3"/>
            </p:custDataLst>
          </p:nvPr>
        </p:nvSpPr>
        <p:spPr>
          <a:xfrm>
            <a:off x="0" y="1295400"/>
            <a:ext cx="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7" name="Rechteck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B2B3B5"/>
                </a:solidFill>
                <a:latin typeface="Bosch Office Sans" panose="020B0604020202020204" pitchFamily="34" charset="0"/>
              </a:rPr>
              <a:t>© Robert Bosch GmbH 2016. Alle Rechte vorbehalten, auch bzgl. jeder Verfügung, Verwertung, Reproduktion, Bearbeitung, Weitergabe sowie für den Fall von Schutzrechtsanmeldungen.</a:t>
            </a:r>
            <a:endParaRPr lang="de-DE" sz="600">
              <a:solidFill>
                <a:srgbClr val="B2B3B5"/>
              </a:solidFill>
              <a:latin typeface="Bosch Office Sans" panose="020B0604020202020204" pitchFamily="34" charset="0"/>
            </a:endParaRPr>
          </a:p>
        </p:txBody>
      </p:sp>
      <p:sp>
        <p:nvSpPr>
          <p:cNvPr id="5" name="Rechteck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200">
                <a:solidFill>
                  <a:srgbClr val="999FA6"/>
                </a:solidFill>
              </a:rPr>
              <a:t>2</a:t>
            </a:r>
          </a:p>
        </p:txBody>
      </p:sp>
      <p:sp>
        <p:nvSpPr>
          <p:cNvPr id="4" name="Rechteck 3"/>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17780" rIns="0" bIns="0" rtlCol="0" anchor="t">
            <a:normAutofit/>
          </a:bodyPr>
          <a:lstStyle/>
          <a:p>
            <a:pPr>
              <a:lnSpc>
                <a:spcPts val="900"/>
              </a:lnSpc>
            </a:pPr>
            <a:endParaRPr lang="de-DE" sz="550" dirty="0">
              <a:solidFill>
                <a:schemeClr val="tx1"/>
              </a:solidFill>
            </a:endParaRPr>
          </a:p>
        </p:txBody>
      </p:sp>
      <p:sp>
        <p:nvSpPr>
          <p:cNvPr id="2" name="Titel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89000"/>
              </a:lnSpc>
              <a:spcBef>
                <a:spcPts val="0"/>
              </a:spcBef>
              <a:spcAft>
                <a:spcPts val="0"/>
              </a:spcAft>
            </a:pPr>
            <a:r>
              <a:rPr lang="de-DE" sz="2800" dirty="0" smtClean="0">
                <a:solidFill>
                  <a:srgbClr val="A80163"/>
                </a:solidFill>
              </a:rPr>
              <a:t>Content</a:t>
            </a:r>
            <a:endParaRPr lang="de-DE" sz="2800" dirty="0">
              <a:solidFill>
                <a:srgbClr val="A80163"/>
              </a:solidFill>
            </a:endParaRPr>
          </a:p>
        </p:txBody>
      </p:sp>
      <p:sp>
        <p:nvSpPr>
          <p:cNvPr id="3" name="Inhaltsplatzhalter 2"/>
          <p:cNvSpPr>
            <a:spLocks noGrp="1"/>
          </p:cNvSpPr>
          <p:nvPr>
            <p:ph idx="1"/>
            <p:custDataLst>
              <p:tags r:id="rId9"/>
            </p:custDataLst>
          </p:nvPr>
        </p:nvSpPr>
        <p:spPr>
          <a:xfrm>
            <a:off x="259080" y="1295400"/>
            <a:ext cx="10452100" cy="4168140"/>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150000"/>
              </a:lnSpc>
              <a:spcAft>
                <a:spcPts val="0"/>
              </a:spcAft>
              <a:buFont typeface="Wingdings 3" panose="05040102010807070707" pitchFamily="18" charset="2"/>
              <a:buChar char=""/>
            </a:pPr>
            <a:r>
              <a:rPr lang="de-DE" dirty="0">
                <a:solidFill>
                  <a:srgbClr val="A80163"/>
                </a:solidFill>
              </a:rPr>
              <a:t>SAP </a:t>
            </a:r>
            <a:r>
              <a:rPr lang="de-DE" dirty="0" smtClean="0">
                <a:solidFill>
                  <a:srgbClr val="A80163"/>
                </a:solidFill>
              </a:rPr>
              <a:t>Fiori</a:t>
            </a:r>
          </a:p>
          <a:p>
            <a:pPr>
              <a:lnSpc>
                <a:spcPct val="150000"/>
              </a:lnSpc>
              <a:spcAft>
                <a:spcPts val="0"/>
              </a:spcAft>
              <a:buFont typeface="Wingdings 3" panose="05040102010807070707" pitchFamily="18" charset="2"/>
              <a:buChar char=""/>
            </a:pPr>
            <a:r>
              <a:rPr lang="de-DE" dirty="0" smtClean="0">
                <a:solidFill>
                  <a:srgbClr val="3F136C"/>
                </a:solidFill>
              </a:rPr>
              <a:t>Bosch </a:t>
            </a:r>
            <a:r>
              <a:rPr lang="de-DE" dirty="0" err="1" smtClean="0">
                <a:solidFill>
                  <a:srgbClr val="3F136C"/>
                </a:solidFill>
              </a:rPr>
              <a:t>Fiori</a:t>
            </a:r>
            <a:r>
              <a:rPr lang="de-DE" dirty="0" smtClean="0">
                <a:solidFill>
                  <a:srgbClr val="3F136C"/>
                </a:solidFill>
              </a:rPr>
              <a:t> </a:t>
            </a:r>
            <a:r>
              <a:rPr lang="de-DE" dirty="0" err="1" smtClean="0">
                <a:solidFill>
                  <a:srgbClr val="3F136C"/>
                </a:solidFill>
              </a:rPr>
              <a:t>Strategy</a:t>
            </a:r>
            <a:endParaRPr lang="de-DE" dirty="0">
              <a:solidFill>
                <a:srgbClr val="3F136C"/>
              </a:solidFill>
            </a:endParaRPr>
          </a:p>
          <a:p>
            <a:pPr>
              <a:lnSpc>
                <a:spcPct val="150000"/>
              </a:lnSpc>
              <a:spcAft>
                <a:spcPts val="0"/>
              </a:spcAft>
              <a:buFont typeface="Wingdings 3" panose="05040102010807070707" pitchFamily="18" charset="2"/>
              <a:buChar char=""/>
            </a:pPr>
            <a:r>
              <a:rPr lang="de-DE" dirty="0">
                <a:solidFill>
                  <a:srgbClr val="08427E"/>
                </a:solidFill>
              </a:rPr>
              <a:t>Bosch </a:t>
            </a:r>
            <a:r>
              <a:rPr lang="de-DE" dirty="0" err="1">
                <a:solidFill>
                  <a:srgbClr val="08427E"/>
                </a:solidFill>
              </a:rPr>
              <a:t>Fiori</a:t>
            </a:r>
            <a:r>
              <a:rPr lang="de-DE" dirty="0">
                <a:solidFill>
                  <a:srgbClr val="08427E"/>
                </a:solidFill>
              </a:rPr>
              <a:t> </a:t>
            </a:r>
            <a:r>
              <a:rPr lang="de-DE" dirty="0" smtClean="0">
                <a:solidFill>
                  <a:srgbClr val="08427E"/>
                </a:solidFill>
              </a:rPr>
              <a:t>System </a:t>
            </a:r>
            <a:r>
              <a:rPr lang="de-DE" dirty="0" err="1" smtClean="0">
                <a:solidFill>
                  <a:srgbClr val="08427E"/>
                </a:solidFill>
              </a:rPr>
              <a:t>Landscape</a:t>
            </a:r>
            <a:endParaRPr lang="de-DE" dirty="0">
              <a:solidFill>
                <a:srgbClr val="08427E"/>
              </a:solidFill>
            </a:endParaRPr>
          </a:p>
          <a:p>
            <a:pPr>
              <a:lnSpc>
                <a:spcPct val="150000"/>
              </a:lnSpc>
              <a:spcAft>
                <a:spcPts val="0"/>
              </a:spcAft>
              <a:buFont typeface="Wingdings 3" panose="05040102010807070707" pitchFamily="18" charset="2"/>
              <a:buChar char=""/>
            </a:pPr>
            <a:r>
              <a:rPr lang="de-DE" dirty="0" smtClean="0">
                <a:solidFill>
                  <a:srgbClr val="0E78C5"/>
                </a:solidFill>
              </a:rPr>
              <a:t>Bosch </a:t>
            </a:r>
            <a:r>
              <a:rPr lang="de-DE" dirty="0">
                <a:solidFill>
                  <a:srgbClr val="0E78C5"/>
                </a:solidFill>
              </a:rPr>
              <a:t>Fiori Client </a:t>
            </a:r>
            <a:r>
              <a:rPr lang="de-DE" dirty="0" err="1" smtClean="0">
                <a:solidFill>
                  <a:srgbClr val="0E78C5"/>
                </a:solidFill>
              </a:rPr>
              <a:t>Strategy</a:t>
            </a:r>
            <a:endParaRPr lang="de-DE" dirty="0" smtClean="0">
              <a:solidFill>
                <a:srgbClr val="0E78C5"/>
              </a:solidFill>
            </a:endParaRPr>
          </a:p>
          <a:p>
            <a:pPr>
              <a:lnSpc>
                <a:spcPct val="150000"/>
              </a:lnSpc>
              <a:spcAft>
                <a:spcPts val="0"/>
              </a:spcAft>
              <a:buFont typeface="Wingdings 3" panose="05040102010807070707" pitchFamily="18" charset="2"/>
              <a:buChar char=""/>
            </a:pPr>
            <a:r>
              <a:rPr lang="de-DE" dirty="0" smtClean="0">
                <a:solidFill>
                  <a:srgbClr val="1399A0"/>
                </a:solidFill>
              </a:rPr>
              <a:t>Bosch </a:t>
            </a:r>
            <a:r>
              <a:rPr lang="de-DE" dirty="0" err="1" smtClean="0">
                <a:solidFill>
                  <a:srgbClr val="1399A0"/>
                </a:solidFill>
              </a:rPr>
              <a:t>Fiori</a:t>
            </a:r>
            <a:r>
              <a:rPr lang="de-DE" dirty="0" smtClean="0">
                <a:solidFill>
                  <a:srgbClr val="1399A0"/>
                </a:solidFill>
              </a:rPr>
              <a:t> </a:t>
            </a:r>
            <a:r>
              <a:rPr lang="de-DE" dirty="0" err="1" smtClean="0">
                <a:solidFill>
                  <a:srgbClr val="1399A0"/>
                </a:solidFill>
              </a:rPr>
              <a:t>Collaboration</a:t>
            </a:r>
            <a:r>
              <a:rPr lang="de-DE" dirty="0" smtClean="0">
                <a:solidFill>
                  <a:srgbClr val="1399A0"/>
                </a:solidFill>
              </a:rPr>
              <a:t> Model</a:t>
            </a:r>
            <a:endParaRPr lang="de-DE" dirty="0">
              <a:solidFill>
                <a:srgbClr val="1399A0"/>
              </a:solidFill>
            </a:endParaRPr>
          </a:p>
          <a:p>
            <a:pPr>
              <a:lnSpc>
                <a:spcPct val="150000"/>
              </a:lnSpc>
              <a:spcAft>
                <a:spcPts val="0"/>
              </a:spcAft>
              <a:buFont typeface="Wingdings 3" panose="05040102010807070707" pitchFamily="18" charset="2"/>
              <a:buChar char=""/>
            </a:pPr>
            <a:r>
              <a:rPr lang="de-DE" dirty="0">
                <a:solidFill>
                  <a:srgbClr val="67B419"/>
                </a:solidFill>
              </a:rPr>
              <a:t>Bosch Fiori Role </a:t>
            </a:r>
            <a:r>
              <a:rPr lang="de-DE" dirty="0" err="1" smtClean="0">
                <a:solidFill>
                  <a:srgbClr val="67B419"/>
                </a:solidFill>
              </a:rPr>
              <a:t>and</a:t>
            </a:r>
            <a:r>
              <a:rPr lang="de-DE" dirty="0" smtClean="0">
                <a:solidFill>
                  <a:srgbClr val="67B419"/>
                </a:solidFill>
              </a:rPr>
              <a:t> </a:t>
            </a:r>
            <a:r>
              <a:rPr lang="de-DE" dirty="0" err="1" smtClean="0">
                <a:solidFill>
                  <a:srgbClr val="67B419"/>
                </a:solidFill>
              </a:rPr>
              <a:t>Authorization</a:t>
            </a:r>
            <a:r>
              <a:rPr lang="de-DE" dirty="0" smtClean="0">
                <a:solidFill>
                  <a:srgbClr val="67B419"/>
                </a:solidFill>
              </a:rPr>
              <a:t> </a:t>
            </a:r>
            <a:r>
              <a:rPr lang="de-DE" dirty="0" err="1" smtClean="0">
                <a:solidFill>
                  <a:srgbClr val="67B419"/>
                </a:solidFill>
              </a:rPr>
              <a:t>Concept</a:t>
            </a:r>
            <a:endParaRPr lang="de-DE" dirty="0">
              <a:solidFill>
                <a:srgbClr val="67B419"/>
              </a:solidFill>
            </a:endParaRPr>
          </a:p>
          <a:p>
            <a:pPr>
              <a:lnSpc>
                <a:spcPct val="150000"/>
              </a:lnSpc>
              <a:spcAft>
                <a:spcPts val="0"/>
              </a:spcAft>
              <a:buFont typeface="Wingdings 3" panose="05040102010807070707" pitchFamily="18" charset="2"/>
              <a:buChar char=""/>
            </a:pPr>
            <a:r>
              <a:rPr lang="de-DE" dirty="0">
                <a:solidFill>
                  <a:srgbClr val="0A5139"/>
                </a:solidFill>
              </a:rPr>
              <a:t>Bosch </a:t>
            </a:r>
            <a:r>
              <a:rPr lang="de-DE" dirty="0" err="1" smtClean="0">
                <a:solidFill>
                  <a:srgbClr val="0A5139"/>
                </a:solidFill>
              </a:rPr>
              <a:t>Fiori</a:t>
            </a:r>
            <a:r>
              <a:rPr lang="de-DE" dirty="0" smtClean="0">
                <a:solidFill>
                  <a:srgbClr val="0A5139"/>
                </a:solidFill>
              </a:rPr>
              <a:t> Development</a:t>
            </a:r>
          </a:p>
          <a:p>
            <a:pPr>
              <a:lnSpc>
                <a:spcPct val="150000"/>
              </a:lnSpc>
              <a:spcAft>
                <a:spcPts val="0"/>
              </a:spcAft>
              <a:buFont typeface="Wingdings 3" panose="05040102010807070707" pitchFamily="18" charset="2"/>
              <a:buChar char=""/>
            </a:pPr>
            <a:r>
              <a:rPr lang="de-DE" dirty="0" err="1" smtClean="0">
                <a:solidFill>
                  <a:srgbClr val="424C58"/>
                </a:solidFill>
              </a:rPr>
              <a:t>Fiori</a:t>
            </a:r>
            <a:r>
              <a:rPr lang="de-DE" dirty="0" smtClean="0">
                <a:solidFill>
                  <a:srgbClr val="424C58"/>
                </a:solidFill>
              </a:rPr>
              <a:t> Information &amp; </a:t>
            </a:r>
            <a:r>
              <a:rPr lang="de-DE" dirty="0" err="1" smtClean="0">
                <a:solidFill>
                  <a:srgbClr val="424C58"/>
                </a:solidFill>
              </a:rPr>
              <a:t>Examples</a:t>
            </a:r>
            <a:endParaRPr lang="de-DE" dirty="0">
              <a:solidFill>
                <a:srgbClr val="424C58"/>
              </a:solidFill>
            </a:endParaRPr>
          </a:p>
          <a:p>
            <a:pPr>
              <a:lnSpc>
                <a:spcPct val="150000"/>
              </a:lnSpc>
              <a:spcAft>
                <a:spcPts val="0"/>
              </a:spcAft>
              <a:buFont typeface="Wingdings 3" panose="05040102010807070707" pitchFamily="18" charset="2"/>
              <a:buChar char=""/>
            </a:pPr>
            <a:endParaRPr lang="de-DE" dirty="0">
              <a:solidFill>
                <a:srgbClr val="000000"/>
              </a:solidFill>
            </a:endParaRPr>
          </a:p>
        </p:txBody>
      </p:sp>
    </p:spTree>
    <p:custDataLst>
      <p:tags r:id="rId1"/>
    </p:custDataLst>
    <p:extLst>
      <p:ext uri="{BB962C8B-B14F-4D97-AF65-F5344CB8AC3E}">
        <p14:creationId xmlns:p14="http://schemas.microsoft.com/office/powerpoint/2010/main" val="25136333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78C5"/>
        </a:solidFill>
        <a:effectLst/>
      </p:bgPr>
    </p:bg>
    <p:spTree>
      <p:nvGrpSpPr>
        <p:cNvPr id="1" name=""/>
        <p:cNvGrpSpPr/>
        <p:nvPr/>
      </p:nvGrpSpPr>
      <p:grpSpPr>
        <a:xfrm>
          <a:off x="0" y="0"/>
          <a:ext cx="0" cy="0"/>
          <a:chOff x="0" y="0"/>
          <a:chExt cx="0" cy="0"/>
        </a:xfrm>
      </p:grpSpPr>
      <p:pic>
        <p:nvPicPr>
          <p:cNvPr id="5" name="Grafik 4"/>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el 1"/>
          <p:cNvSpPr>
            <a:spLocks noGrp="1"/>
          </p:cNvSpPr>
          <p:nvPr>
            <p:ph type="ctrTitle"/>
            <p:custDataLst>
              <p:tags r:id="rId4"/>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r>
              <a:rPr lang="de-DE" sz="6500" dirty="0"/>
              <a:t>Bosch Fiori Client </a:t>
            </a:r>
            <a:r>
              <a:rPr lang="de-DE" sz="6500" dirty="0" err="1"/>
              <a:t>Strategy</a:t>
            </a:r>
            <a:endParaRPr lang="de-DE" sz="6500" dirty="0"/>
          </a:p>
        </p:txBody>
      </p:sp>
    </p:spTree>
    <p:custDataLst>
      <p:tags r:id="rId1"/>
    </p:custDataLst>
    <p:extLst>
      <p:ext uri="{BB962C8B-B14F-4D97-AF65-F5344CB8AC3E}">
        <p14:creationId xmlns:p14="http://schemas.microsoft.com/office/powerpoint/2010/main" val="1436132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2" name="Gerader Verbinder 11"/>
          <p:cNvCxnSpPr/>
          <p:nvPr>
            <p:custDataLst>
              <p:tags r:id="rId2"/>
            </p:custDataLst>
          </p:nvPr>
        </p:nvCxnSpPr>
        <p:spPr>
          <a:xfrm>
            <a:off x="6545031" y="1127234"/>
            <a:ext cx="0" cy="4446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custDataLst>
              <p:tags r:id="rId3"/>
            </p:custDataLst>
          </p:nvPr>
        </p:nvCxnSpPr>
        <p:spPr>
          <a:xfrm>
            <a:off x="2290944" y="1121974"/>
            <a:ext cx="0" cy="4446877"/>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hteck 31"/>
          <p:cNvSpPr/>
          <p:nvPr>
            <p:custDataLst>
              <p:tags r:id="rId4"/>
            </p:custDataLst>
          </p:nvPr>
        </p:nvSpPr>
        <p:spPr>
          <a:xfrm>
            <a:off x="4451784" y="2526596"/>
            <a:ext cx="2053834" cy="2851606"/>
          </a:xfrm>
          <a:prstGeom prst="rect">
            <a:avLst/>
          </a:prstGeom>
          <a:solidFill>
            <a:srgbClr val="AEDB7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de-DE" sz="1400" b="1" dirty="0">
              <a:solidFill>
                <a:schemeClr val="bg1"/>
              </a:solidFill>
            </a:endParaRPr>
          </a:p>
        </p:txBody>
      </p:sp>
      <p:sp>
        <p:nvSpPr>
          <p:cNvPr id="37" name="Rechteck 36"/>
          <p:cNvSpPr/>
          <p:nvPr>
            <p:custDataLst>
              <p:tags r:id="rId5"/>
            </p:custDataLst>
          </p:nvPr>
        </p:nvSpPr>
        <p:spPr>
          <a:xfrm>
            <a:off x="2330824" y="2526596"/>
            <a:ext cx="2053834" cy="2851606"/>
          </a:xfrm>
          <a:prstGeom prst="rect">
            <a:avLst/>
          </a:prstGeom>
          <a:solidFill>
            <a:srgbClr val="6FB9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de-DE" sz="1400" b="1" dirty="0">
              <a:solidFill>
                <a:schemeClr val="bg1"/>
              </a:solidFill>
            </a:endParaRPr>
          </a:p>
        </p:txBody>
      </p:sp>
      <p:pic>
        <p:nvPicPr>
          <p:cNvPr id="14" name="Grafik 13"/>
          <p:cNvPicPr>
            <a:picLocks/>
          </p:cNvPicPr>
          <p:nvPr>
            <p:custDataLst>
              <p:tags r:id="rId6"/>
            </p:custDataLst>
          </p:nvPr>
        </p:nvPicPr>
        <p:blipFill>
          <a:blip r:embed="rId3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7"/>
            </p:custDataLst>
          </p:nvPr>
        </p:nvPicPr>
        <p:blipFill>
          <a:blip r:embed="rId37">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8"/>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Client </a:t>
            </a:r>
            <a:r>
              <a:rPr lang="de-DE" sz="2800" dirty="0" err="1"/>
              <a:t>Strategy</a:t>
            </a:r>
            <a:endParaRPr lang="de-DE" sz="2800" dirty="0"/>
          </a:p>
        </p:txBody>
      </p:sp>
      <p:sp>
        <p:nvSpPr>
          <p:cNvPr id="8" name="Rechteck 7"/>
          <p:cNvSpPr>
            <a:spLocks/>
          </p:cNvSpPr>
          <p:nvPr>
            <p:custDataLst>
              <p:tags r:id="rId9"/>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10"/>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dirty="0">
              <a:solidFill>
                <a:srgbClr val="B2B3B5"/>
              </a:solidFill>
            </a:endParaRPr>
          </a:p>
        </p:txBody>
      </p:sp>
      <p:sp>
        <p:nvSpPr>
          <p:cNvPr id="6" name="Rechteck 5"/>
          <p:cNvSpPr>
            <a:spLocks/>
          </p:cNvSpPr>
          <p:nvPr>
            <p:custDataLst>
              <p:tags r:id="rId11"/>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21</a:t>
            </a:r>
            <a:endParaRPr lang="de-DE" sz="1200">
              <a:solidFill>
                <a:srgbClr val="999FA6"/>
              </a:solidFill>
            </a:endParaRPr>
          </a:p>
        </p:txBody>
      </p:sp>
      <p:sp>
        <p:nvSpPr>
          <p:cNvPr id="5" name="Rechteck 4"/>
          <p:cNvSpPr>
            <a:spLocks/>
          </p:cNvSpPr>
          <p:nvPr>
            <p:custDataLst>
              <p:tags r:id="rId12"/>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13"/>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4"/>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a:solidFill>
                  <a:srgbClr val="0E78C5"/>
                </a:solidFill>
              </a:rPr>
              <a:t>SAP </a:t>
            </a:r>
            <a:r>
              <a:rPr lang="de-DE" sz="2800" dirty="0" err="1">
                <a:solidFill>
                  <a:srgbClr val="0E78C5"/>
                </a:solidFill>
              </a:rPr>
              <a:t>Fiori</a:t>
            </a:r>
            <a:r>
              <a:rPr lang="de-DE" sz="2800" dirty="0">
                <a:solidFill>
                  <a:srgbClr val="0E78C5"/>
                </a:solidFill>
              </a:rPr>
              <a:t> Client </a:t>
            </a:r>
            <a:r>
              <a:rPr lang="de-DE" sz="2800" dirty="0" smtClean="0">
                <a:solidFill>
                  <a:srgbClr val="0E78C5"/>
                </a:solidFill>
              </a:rPr>
              <a:t>Portfolio</a:t>
            </a:r>
            <a:endParaRPr lang="de-DE" sz="2800" dirty="0">
              <a:solidFill>
                <a:srgbClr val="0E78C5"/>
              </a:solidFill>
            </a:endParaRPr>
          </a:p>
        </p:txBody>
      </p:sp>
      <p:sp>
        <p:nvSpPr>
          <p:cNvPr id="16" name="Textfeld 15"/>
          <p:cNvSpPr txBox="1"/>
          <p:nvPr>
            <p:custDataLst>
              <p:tags r:id="rId15"/>
            </p:custDataLst>
          </p:nvPr>
        </p:nvSpPr>
        <p:spPr>
          <a:xfrm>
            <a:off x="2405183" y="2602575"/>
            <a:ext cx="1929762" cy="1976052"/>
          </a:xfrm>
          <a:prstGeom prst="rect">
            <a:avLst/>
          </a:prstGeom>
          <a:solidFill>
            <a:srgbClr val="D7D7DA"/>
          </a:solidFill>
        </p:spPr>
        <p:txBody>
          <a:bodyPr wrap="square" lIns="72000" tIns="0" rIns="36000" bIns="0" rtlCol="0">
            <a:noAutofit/>
          </a:bodyPr>
          <a:lstStyle/>
          <a:p>
            <a:pPr>
              <a:lnSpc>
                <a:spcPts val="2300"/>
              </a:lnSpc>
              <a:spcBef>
                <a:spcPts val="500"/>
              </a:spcBef>
              <a:buFontTx/>
              <a:buNone/>
            </a:pPr>
            <a:r>
              <a:rPr lang="de-DE" sz="1400" b="1" dirty="0" smtClean="0"/>
              <a:t>SAP </a:t>
            </a:r>
            <a:r>
              <a:rPr lang="de-DE" sz="1400" b="1" dirty="0" err="1" smtClean="0"/>
              <a:t>Fiori</a:t>
            </a:r>
            <a:r>
              <a:rPr lang="de-DE" sz="1400" b="1" dirty="0" smtClean="0"/>
              <a:t> in Browser</a:t>
            </a:r>
          </a:p>
          <a:p>
            <a:pPr marL="285750" indent="-285750">
              <a:spcBef>
                <a:spcPts val="500"/>
              </a:spcBef>
              <a:buFontTx/>
              <a:buChar char="-"/>
            </a:pPr>
            <a:r>
              <a:rPr lang="de-DE" sz="1100" dirty="0" smtClean="0"/>
              <a:t>HMTL5 </a:t>
            </a:r>
            <a:r>
              <a:rPr lang="de-DE" sz="1100" dirty="0" err="1" smtClean="0"/>
              <a:t>Compliant</a:t>
            </a:r>
            <a:r>
              <a:rPr lang="de-DE" sz="1100" dirty="0" smtClean="0"/>
              <a:t> </a:t>
            </a:r>
            <a:br>
              <a:rPr lang="de-DE" sz="1100" dirty="0" smtClean="0"/>
            </a:br>
            <a:r>
              <a:rPr lang="de-DE" sz="1100" dirty="0" smtClean="0"/>
              <a:t>Browser</a:t>
            </a:r>
          </a:p>
          <a:p>
            <a:pPr marL="285750" indent="-285750">
              <a:spcBef>
                <a:spcPts val="500"/>
              </a:spcBef>
              <a:buFontTx/>
              <a:buChar char="-"/>
            </a:pPr>
            <a:r>
              <a:rPr lang="de-DE" sz="1100" dirty="0" err="1" smtClean="0"/>
              <a:t>No</a:t>
            </a:r>
            <a:r>
              <a:rPr lang="de-DE" sz="1100" dirty="0" smtClean="0"/>
              <a:t> </a:t>
            </a:r>
            <a:r>
              <a:rPr lang="de-DE" sz="1100" dirty="0" err="1" smtClean="0"/>
              <a:t>installation</a:t>
            </a:r>
            <a:r>
              <a:rPr lang="de-DE" sz="1100" dirty="0" smtClean="0"/>
              <a:t> </a:t>
            </a:r>
            <a:r>
              <a:rPr lang="de-DE" sz="1100" dirty="0" err="1" smtClean="0"/>
              <a:t>required</a:t>
            </a:r>
            <a:endParaRPr lang="de-DE" sz="1100" dirty="0" smtClean="0"/>
          </a:p>
          <a:p>
            <a:pPr marL="285750" indent="-285750">
              <a:spcBef>
                <a:spcPts val="500"/>
              </a:spcBef>
              <a:buFontTx/>
              <a:buChar char="-"/>
            </a:pPr>
            <a:r>
              <a:rPr lang="de-DE" sz="1100" dirty="0" err="1" smtClean="0"/>
              <a:t>Coherent</a:t>
            </a:r>
            <a:r>
              <a:rPr lang="de-DE" sz="1100" dirty="0" smtClean="0"/>
              <a:t> UX </a:t>
            </a:r>
            <a:r>
              <a:rPr lang="de-DE" sz="1100" dirty="0" err="1" smtClean="0"/>
              <a:t>across</a:t>
            </a:r>
            <a:r>
              <a:rPr lang="de-DE" sz="1100" dirty="0" smtClean="0"/>
              <a:t> all </a:t>
            </a:r>
            <a:r>
              <a:rPr lang="de-DE" sz="1100" dirty="0" err="1" smtClean="0"/>
              <a:t>devices</a:t>
            </a:r>
            <a:endParaRPr lang="de-DE" sz="1100" dirty="0" smtClean="0"/>
          </a:p>
          <a:p>
            <a:pPr marL="285750" indent="-285750">
              <a:spcBef>
                <a:spcPts val="500"/>
              </a:spcBef>
              <a:buFontTx/>
              <a:buChar char="-"/>
            </a:pPr>
            <a:endParaRPr lang="de-DE" sz="1200" dirty="0" smtClean="0"/>
          </a:p>
          <a:p>
            <a:pPr marL="285750" indent="-285750">
              <a:lnSpc>
                <a:spcPts val="2300"/>
              </a:lnSpc>
              <a:spcBef>
                <a:spcPts val="500"/>
              </a:spcBef>
              <a:buFontTx/>
              <a:buChar char="-"/>
            </a:pPr>
            <a:endParaRPr lang="de-DE" sz="1400" dirty="0" smtClean="0"/>
          </a:p>
        </p:txBody>
      </p:sp>
      <p:sp>
        <p:nvSpPr>
          <p:cNvPr id="17" name="Rechteck 16"/>
          <p:cNvSpPr/>
          <p:nvPr>
            <p:custDataLst>
              <p:tags r:id="rId16"/>
            </p:custDataLst>
          </p:nvPr>
        </p:nvSpPr>
        <p:spPr>
          <a:xfrm>
            <a:off x="301430" y="4668304"/>
            <a:ext cx="6129622" cy="286385"/>
          </a:xfrm>
          <a:prstGeom prst="rect">
            <a:avLst/>
          </a:prstGeom>
          <a:solidFill>
            <a:srgbClr val="0E78C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smtClean="0">
                <a:solidFill>
                  <a:schemeClr val="bg1"/>
                </a:solidFill>
              </a:rPr>
              <a:t>Launchpad</a:t>
            </a:r>
            <a:endParaRPr lang="de-DE" sz="1400" dirty="0">
              <a:solidFill>
                <a:schemeClr val="bg1"/>
              </a:solidFill>
            </a:endParaRPr>
          </a:p>
        </p:txBody>
      </p:sp>
      <p:sp>
        <p:nvSpPr>
          <p:cNvPr id="19" name="Rechteck 18"/>
          <p:cNvSpPr/>
          <p:nvPr>
            <p:custDataLst>
              <p:tags r:id="rId17"/>
            </p:custDataLst>
          </p:nvPr>
        </p:nvSpPr>
        <p:spPr>
          <a:xfrm>
            <a:off x="2405183" y="5010919"/>
            <a:ext cx="1955132" cy="286385"/>
          </a:xfrm>
          <a:prstGeom prst="rect">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chemeClr val="bg1"/>
                </a:solidFill>
              </a:rPr>
              <a:t>Desktop &amp; Mobile *</a:t>
            </a:r>
            <a:endParaRPr lang="de-DE" sz="1400" dirty="0">
              <a:solidFill>
                <a:schemeClr val="bg1"/>
              </a:solidFill>
            </a:endParaRPr>
          </a:p>
        </p:txBody>
      </p:sp>
      <p:sp>
        <p:nvSpPr>
          <p:cNvPr id="20" name="Rechteck 19"/>
          <p:cNvSpPr/>
          <p:nvPr>
            <p:custDataLst>
              <p:tags r:id="rId18"/>
            </p:custDataLst>
          </p:nvPr>
        </p:nvSpPr>
        <p:spPr>
          <a:xfrm>
            <a:off x="4501497" y="5002643"/>
            <a:ext cx="5939399" cy="301784"/>
          </a:xfrm>
          <a:prstGeom prst="rect">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chemeClr val="bg1"/>
                </a:solidFill>
              </a:rPr>
              <a:t>Mobile </a:t>
            </a:r>
            <a:r>
              <a:rPr lang="de-DE" sz="1400" dirty="0" err="1" smtClean="0">
                <a:solidFill>
                  <a:schemeClr val="bg1"/>
                </a:solidFill>
              </a:rPr>
              <a:t>only</a:t>
            </a:r>
            <a:endParaRPr lang="de-DE" sz="1400" dirty="0">
              <a:solidFill>
                <a:schemeClr val="bg1"/>
              </a:solidFill>
            </a:endParaRPr>
          </a:p>
        </p:txBody>
      </p:sp>
      <p:sp>
        <p:nvSpPr>
          <p:cNvPr id="21" name="Textfeld 20"/>
          <p:cNvSpPr txBox="1"/>
          <p:nvPr>
            <p:custDataLst>
              <p:tags r:id="rId19"/>
            </p:custDataLst>
          </p:nvPr>
        </p:nvSpPr>
        <p:spPr>
          <a:xfrm>
            <a:off x="4501497" y="2602901"/>
            <a:ext cx="1929555" cy="1976052"/>
          </a:xfrm>
          <a:prstGeom prst="rect">
            <a:avLst/>
          </a:prstGeom>
          <a:solidFill>
            <a:srgbClr val="D7D7DA"/>
          </a:solidFill>
        </p:spPr>
        <p:txBody>
          <a:bodyPr wrap="square" lIns="72000" tIns="0" rIns="36000" bIns="0" rtlCol="0">
            <a:noAutofit/>
          </a:bodyPr>
          <a:lstStyle/>
          <a:p>
            <a:pPr>
              <a:lnSpc>
                <a:spcPts val="2300"/>
              </a:lnSpc>
              <a:spcBef>
                <a:spcPts val="500"/>
              </a:spcBef>
              <a:buFontTx/>
              <a:buNone/>
            </a:pPr>
            <a:r>
              <a:rPr lang="de-DE" sz="1400" b="1" dirty="0" smtClean="0"/>
              <a:t>SAP </a:t>
            </a:r>
            <a:r>
              <a:rPr lang="de-DE" sz="1400" b="1" dirty="0" err="1" smtClean="0"/>
              <a:t>Fiori</a:t>
            </a:r>
            <a:r>
              <a:rPr lang="de-DE" sz="1400" b="1" dirty="0" smtClean="0"/>
              <a:t> Client</a:t>
            </a:r>
          </a:p>
          <a:p>
            <a:pPr marL="285750" indent="-285750">
              <a:spcBef>
                <a:spcPts val="500"/>
              </a:spcBef>
              <a:buFontTx/>
              <a:buChar char="-"/>
            </a:pPr>
            <a:r>
              <a:rPr lang="de-DE" sz="1100" dirty="0" err="1" smtClean="0"/>
              <a:t>Plugins</a:t>
            </a:r>
            <a:r>
              <a:rPr lang="de-DE" sz="1100" dirty="0" smtClean="0"/>
              <a:t> </a:t>
            </a:r>
            <a:r>
              <a:rPr lang="de-DE" sz="1100" dirty="0" err="1" smtClean="0"/>
              <a:t>for</a:t>
            </a:r>
            <a:r>
              <a:rPr lang="de-DE" sz="1100" dirty="0" smtClean="0"/>
              <a:t> native</a:t>
            </a:r>
            <a:br>
              <a:rPr lang="de-DE" sz="1100" dirty="0" smtClean="0"/>
            </a:br>
            <a:r>
              <a:rPr lang="de-DE" sz="1100" dirty="0" err="1" smtClean="0"/>
              <a:t>device</a:t>
            </a:r>
            <a:r>
              <a:rPr lang="de-DE" sz="1100" dirty="0" smtClean="0"/>
              <a:t> </a:t>
            </a:r>
            <a:r>
              <a:rPr lang="de-DE" sz="1100" dirty="0" err="1" smtClean="0"/>
              <a:t>interaction</a:t>
            </a:r>
            <a:endParaRPr lang="de-DE" sz="1100" dirty="0" smtClean="0"/>
          </a:p>
          <a:p>
            <a:pPr marL="285750" indent="-285750">
              <a:spcBef>
                <a:spcPts val="500"/>
              </a:spcBef>
              <a:buFontTx/>
              <a:buChar char="-"/>
            </a:pPr>
            <a:r>
              <a:rPr lang="de-DE" sz="1100" dirty="0" smtClean="0"/>
              <a:t>Attachment </a:t>
            </a:r>
            <a:r>
              <a:rPr lang="de-DE" sz="1100" dirty="0" err="1" smtClean="0"/>
              <a:t>viewer</a:t>
            </a:r>
            <a:endParaRPr lang="de-DE" sz="1100" dirty="0" smtClean="0"/>
          </a:p>
          <a:p>
            <a:pPr marL="285750" indent="-285750">
              <a:spcBef>
                <a:spcPts val="500"/>
              </a:spcBef>
              <a:buFontTx/>
              <a:buChar char="-"/>
            </a:pPr>
            <a:r>
              <a:rPr lang="de-DE" sz="1100" dirty="0" err="1" smtClean="0"/>
              <a:t>Improved</a:t>
            </a:r>
            <a:r>
              <a:rPr lang="de-DE" sz="1100" dirty="0" smtClean="0"/>
              <a:t> Performance</a:t>
            </a:r>
          </a:p>
          <a:p>
            <a:pPr marL="285750" indent="-285750">
              <a:spcBef>
                <a:spcPts val="500"/>
              </a:spcBef>
              <a:buFontTx/>
              <a:buChar char="-"/>
            </a:pPr>
            <a:r>
              <a:rPr lang="de-DE" sz="1100" dirty="0" smtClean="0"/>
              <a:t>Custom </a:t>
            </a:r>
            <a:r>
              <a:rPr lang="de-DE" sz="1100" dirty="0" err="1" smtClean="0"/>
              <a:t>branding</a:t>
            </a:r>
            <a:endParaRPr lang="de-DE" sz="1100" dirty="0" smtClean="0"/>
          </a:p>
          <a:p>
            <a:pPr marL="285750" indent="-285750">
              <a:spcBef>
                <a:spcPts val="500"/>
              </a:spcBef>
              <a:buFontTx/>
              <a:buChar char="-"/>
            </a:pPr>
            <a:r>
              <a:rPr lang="de-DE" sz="1100" dirty="0" smtClean="0"/>
              <a:t>Push </a:t>
            </a:r>
            <a:r>
              <a:rPr lang="de-DE" sz="1100" dirty="0" err="1" smtClean="0"/>
              <a:t>Notifications</a:t>
            </a:r>
            <a:endParaRPr lang="de-DE" sz="1100" dirty="0" smtClean="0"/>
          </a:p>
          <a:p>
            <a:pPr marL="285750" indent="-285750">
              <a:spcBef>
                <a:spcPts val="500"/>
              </a:spcBef>
              <a:buFontTx/>
              <a:buChar char="-"/>
            </a:pPr>
            <a:r>
              <a:rPr lang="de-DE" sz="1100" dirty="0" err="1" smtClean="0"/>
              <a:t>Full</a:t>
            </a:r>
            <a:r>
              <a:rPr lang="de-DE" sz="1100" dirty="0" smtClean="0"/>
              <a:t> </a:t>
            </a:r>
            <a:r>
              <a:rPr lang="de-DE" sz="1100" dirty="0" err="1" smtClean="0"/>
              <a:t>screen</a:t>
            </a:r>
            <a:r>
              <a:rPr lang="de-DE" sz="1100" dirty="0" smtClean="0"/>
              <a:t> </a:t>
            </a:r>
            <a:r>
              <a:rPr lang="de-DE" sz="1100" dirty="0" err="1" smtClean="0"/>
              <a:t>operations</a:t>
            </a:r>
            <a:r>
              <a:rPr lang="de-DE" sz="1100" dirty="0" smtClean="0"/>
              <a:t> </a:t>
            </a:r>
          </a:p>
          <a:p>
            <a:pPr marL="285750" indent="-285750">
              <a:lnSpc>
                <a:spcPts val="2300"/>
              </a:lnSpc>
              <a:spcBef>
                <a:spcPts val="500"/>
              </a:spcBef>
              <a:buFontTx/>
              <a:buChar char="-"/>
            </a:pPr>
            <a:endParaRPr lang="de-DE" sz="1400" dirty="0" smtClean="0"/>
          </a:p>
          <a:p>
            <a:pPr marL="285750" indent="-285750">
              <a:lnSpc>
                <a:spcPts val="2300"/>
              </a:lnSpc>
              <a:spcBef>
                <a:spcPts val="500"/>
              </a:spcBef>
              <a:buFontTx/>
              <a:buChar char="-"/>
            </a:pPr>
            <a:endParaRPr lang="de-DE" sz="1400" dirty="0" smtClean="0"/>
          </a:p>
        </p:txBody>
      </p:sp>
      <p:sp>
        <p:nvSpPr>
          <p:cNvPr id="22" name="Textfeld 21"/>
          <p:cNvSpPr txBox="1"/>
          <p:nvPr>
            <p:custDataLst>
              <p:tags r:id="rId20"/>
            </p:custDataLst>
          </p:nvPr>
        </p:nvSpPr>
        <p:spPr>
          <a:xfrm>
            <a:off x="6597604" y="2602901"/>
            <a:ext cx="1841542" cy="1976052"/>
          </a:xfrm>
          <a:prstGeom prst="rect">
            <a:avLst/>
          </a:prstGeom>
          <a:solidFill>
            <a:srgbClr val="D7D7DA"/>
          </a:solidFill>
        </p:spPr>
        <p:txBody>
          <a:bodyPr wrap="square" lIns="72000" tIns="0" rIns="36000" bIns="0" rtlCol="0">
            <a:noAutofit/>
          </a:bodyPr>
          <a:lstStyle/>
          <a:p>
            <a:pPr>
              <a:lnSpc>
                <a:spcPts val="2300"/>
              </a:lnSpc>
              <a:spcBef>
                <a:spcPts val="500"/>
              </a:spcBef>
              <a:buFontTx/>
              <a:buNone/>
            </a:pPr>
            <a:r>
              <a:rPr lang="de-DE" sz="1400" b="1" dirty="0" smtClean="0"/>
              <a:t>Hybrid mobile </a:t>
            </a:r>
            <a:r>
              <a:rPr lang="de-DE" sz="1400" b="1" dirty="0" err="1" smtClean="0"/>
              <a:t>app</a:t>
            </a:r>
            <a:endParaRPr lang="de-DE" sz="1400" b="1" dirty="0" smtClean="0"/>
          </a:p>
          <a:p>
            <a:pPr marL="285750" indent="-285750">
              <a:spcBef>
                <a:spcPts val="500"/>
              </a:spcBef>
              <a:buFontTx/>
              <a:buChar char="-"/>
            </a:pPr>
            <a:r>
              <a:rPr lang="de-DE" sz="1100" dirty="0" smtClean="0"/>
              <a:t>Custom </a:t>
            </a:r>
            <a:r>
              <a:rPr lang="de-DE" sz="1100" dirty="0" err="1" smtClean="0"/>
              <a:t>branded</a:t>
            </a:r>
            <a:r>
              <a:rPr lang="de-DE" sz="1100" dirty="0" smtClean="0"/>
              <a:t> &amp; </a:t>
            </a:r>
            <a:br>
              <a:rPr lang="de-DE" sz="1100" dirty="0" smtClean="0"/>
            </a:br>
            <a:r>
              <a:rPr lang="de-DE" sz="1100" dirty="0" err="1" smtClean="0"/>
              <a:t>pre-packaged</a:t>
            </a:r>
            <a:r>
              <a:rPr lang="de-DE" sz="1100" dirty="0" smtClean="0"/>
              <a:t> </a:t>
            </a:r>
            <a:r>
              <a:rPr lang="de-DE" sz="1100" dirty="0" err="1" smtClean="0"/>
              <a:t>apps</a:t>
            </a:r>
            <a:endParaRPr lang="de-DE" sz="1100" dirty="0" smtClean="0"/>
          </a:p>
          <a:p>
            <a:pPr marL="285750" indent="-285750">
              <a:spcBef>
                <a:spcPts val="500"/>
              </a:spcBef>
              <a:buFontTx/>
              <a:buChar char="-"/>
            </a:pPr>
            <a:r>
              <a:rPr lang="de-DE" sz="1100" dirty="0" smtClean="0"/>
              <a:t>Not </a:t>
            </a:r>
            <a:r>
              <a:rPr lang="de-DE" sz="1100" dirty="0" err="1" smtClean="0"/>
              <a:t>included</a:t>
            </a:r>
            <a:r>
              <a:rPr lang="de-DE" sz="1100" dirty="0" smtClean="0"/>
              <a:t> in </a:t>
            </a:r>
            <a:r>
              <a:rPr lang="de-DE" sz="1100" dirty="0" err="1" smtClean="0"/>
              <a:t>Launchpad</a:t>
            </a:r>
            <a:endParaRPr lang="de-DE" sz="1100" dirty="0" smtClean="0"/>
          </a:p>
          <a:p>
            <a:pPr marL="285750" indent="-285750">
              <a:spcBef>
                <a:spcPts val="500"/>
              </a:spcBef>
              <a:buFontTx/>
              <a:buChar char="-"/>
            </a:pPr>
            <a:r>
              <a:rPr lang="de-DE" sz="1100" dirty="0" smtClean="0"/>
              <a:t>Offline </a:t>
            </a:r>
            <a:r>
              <a:rPr lang="de-DE" sz="1100" dirty="0" err="1" smtClean="0"/>
              <a:t>capable</a:t>
            </a:r>
            <a:endParaRPr lang="de-DE" sz="1100" dirty="0" smtClean="0"/>
          </a:p>
          <a:p>
            <a:pPr marL="285750" indent="-285750">
              <a:spcBef>
                <a:spcPts val="500"/>
              </a:spcBef>
              <a:buFontTx/>
              <a:buChar char="-"/>
            </a:pPr>
            <a:r>
              <a:rPr lang="de-DE" sz="1100" dirty="0" smtClean="0"/>
              <a:t> </a:t>
            </a:r>
          </a:p>
          <a:p>
            <a:pPr marL="285750" indent="-285750">
              <a:lnSpc>
                <a:spcPts val="2300"/>
              </a:lnSpc>
              <a:spcBef>
                <a:spcPts val="500"/>
              </a:spcBef>
              <a:buFontTx/>
              <a:buChar char="-"/>
            </a:pPr>
            <a:endParaRPr lang="de-DE" sz="1400" dirty="0" smtClean="0"/>
          </a:p>
        </p:txBody>
      </p:sp>
      <p:sp>
        <p:nvSpPr>
          <p:cNvPr id="23" name="Textfeld 22"/>
          <p:cNvSpPr txBox="1"/>
          <p:nvPr>
            <p:custDataLst>
              <p:tags r:id="rId21"/>
            </p:custDataLst>
          </p:nvPr>
        </p:nvSpPr>
        <p:spPr>
          <a:xfrm>
            <a:off x="8605698" y="2602901"/>
            <a:ext cx="1835198" cy="1976052"/>
          </a:xfrm>
          <a:prstGeom prst="rect">
            <a:avLst/>
          </a:prstGeom>
          <a:solidFill>
            <a:srgbClr val="D7D7DA"/>
          </a:solidFill>
        </p:spPr>
        <p:txBody>
          <a:bodyPr wrap="square" lIns="72000" tIns="0" rIns="36000" bIns="0" rtlCol="0">
            <a:noAutofit/>
          </a:bodyPr>
          <a:lstStyle/>
          <a:p>
            <a:pPr>
              <a:lnSpc>
                <a:spcPts val="2300"/>
              </a:lnSpc>
              <a:spcBef>
                <a:spcPts val="500"/>
              </a:spcBef>
              <a:buFontTx/>
              <a:buNone/>
            </a:pPr>
            <a:r>
              <a:rPr lang="de-DE" sz="1400" b="1" dirty="0" smtClean="0"/>
              <a:t>SAP </a:t>
            </a:r>
            <a:r>
              <a:rPr lang="de-DE" sz="1400" b="1" dirty="0" err="1" smtClean="0"/>
              <a:t>Fiori</a:t>
            </a:r>
            <a:r>
              <a:rPr lang="de-DE" sz="1400" b="1" dirty="0" smtClean="0"/>
              <a:t> iOS</a:t>
            </a:r>
          </a:p>
          <a:p>
            <a:pPr marL="285750" indent="-285750">
              <a:spcBef>
                <a:spcPts val="500"/>
              </a:spcBef>
              <a:buFontTx/>
              <a:buChar char="-"/>
            </a:pPr>
            <a:r>
              <a:rPr lang="de-DE" sz="1100" dirty="0" err="1" smtClean="0"/>
              <a:t>For</a:t>
            </a:r>
            <a:r>
              <a:rPr lang="de-DE" sz="1100" dirty="0" smtClean="0"/>
              <a:t> high-impact </a:t>
            </a:r>
            <a:br>
              <a:rPr lang="de-DE" sz="1100" dirty="0" smtClean="0"/>
            </a:br>
            <a:r>
              <a:rPr lang="de-DE" sz="1100" dirty="0" err="1" smtClean="0"/>
              <a:t>scenarios</a:t>
            </a:r>
            <a:endParaRPr lang="de-DE" sz="1100" dirty="0" smtClean="0"/>
          </a:p>
          <a:p>
            <a:pPr marL="285750" indent="-285750">
              <a:spcBef>
                <a:spcPts val="500"/>
              </a:spcBef>
              <a:buFontTx/>
              <a:buChar char="-"/>
            </a:pPr>
            <a:r>
              <a:rPr lang="de-DE" sz="1100" dirty="0" smtClean="0"/>
              <a:t>Native iOS mobile</a:t>
            </a:r>
            <a:br>
              <a:rPr lang="de-DE" sz="1100" dirty="0" smtClean="0"/>
            </a:br>
            <a:r>
              <a:rPr lang="de-DE" sz="1100" dirty="0" err="1" smtClean="0"/>
              <a:t>experience</a:t>
            </a:r>
            <a:endParaRPr lang="de-DE" sz="1100" dirty="0"/>
          </a:p>
          <a:p>
            <a:pPr marL="285750" indent="-285750">
              <a:spcBef>
                <a:spcPts val="500"/>
              </a:spcBef>
              <a:buFontTx/>
              <a:buChar char="-"/>
            </a:pPr>
            <a:r>
              <a:rPr lang="de-DE" sz="1100" dirty="0" err="1" smtClean="0"/>
              <a:t>Complete</a:t>
            </a:r>
            <a:r>
              <a:rPr lang="de-DE" sz="1100" dirty="0" smtClean="0"/>
              <a:t> </a:t>
            </a:r>
            <a:r>
              <a:rPr lang="de-DE" sz="1100" dirty="0" err="1" smtClean="0"/>
              <a:t>custom</a:t>
            </a:r>
            <a:r>
              <a:rPr lang="de-DE" sz="1100" dirty="0" smtClean="0"/>
              <a:t/>
            </a:r>
            <a:br>
              <a:rPr lang="de-DE" sz="1100" dirty="0" smtClean="0"/>
            </a:br>
            <a:r>
              <a:rPr lang="de-DE" sz="1100" dirty="0" err="1" smtClean="0"/>
              <a:t>development</a:t>
            </a:r>
            <a:r>
              <a:rPr lang="de-DE" sz="1100" dirty="0" smtClean="0"/>
              <a:t>, </a:t>
            </a:r>
            <a:r>
              <a:rPr lang="de-DE" sz="1100" dirty="0" err="1" smtClean="0"/>
              <a:t>no</a:t>
            </a:r>
            <a:r>
              <a:rPr lang="de-DE" sz="1100" dirty="0" smtClean="0"/>
              <a:t>  SAP </a:t>
            </a:r>
            <a:r>
              <a:rPr lang="de-DE" sz="1100" dirty="0" err="1" smtClean="0"/>
              <a:t>portfolio</a:t>
            </a:r>
            <a:endParaRPr lang="de-DE" sz="1100" dirty="0" smtClean="0"/>
          </a:p>
          <a:p>
            <a:pPr marL="285750" indent="-285750">
              <a:lnSpc>
                <a:spcPts val="2300"/>
              </a:lnSpc>
              <a:spcBef>
                <a:spcPts val="500"/>
              </a:spcBef>
              <a:buFontTx/>
              <a:buChar char="-"/>
            </a:pPr>
            <a:endParaRPr lang="de-DE" sz="1400" dirty="0" smtClean="0"/>
          </a:p>
          <a:p>
            <a:pPr marL="285750" indent="-285750">
              <a:lnSpc>
                <a:spcPts val="2300"/>
              </a:lnSpc>
              <a:spcBef>
                <a:spcPts val="500"/>
              </a:spcBef>
              <a:buFontTx/>
              <a:buChar char="-"/>
            </a:pPr>
            <a:endParaRPr lang="de-DE" sz="1400" dirty="0" smtClean="0"/>
          </a:p>
        </p:txBody>
      </p:sp>
      <p:sp>
        <p:nvSpPr>
          <p:cNvPr id="25" name="Rechteck 24"/>
          <p:cNvSpPr/>
          <p:nvPr>
            <p:custDataLst>
              <p:tags r:id="rId22"/>
            </p:custDataLst>
          </p:nvPr>
        </p:nvSpPr>
        <p:spPr>
          <a:xfrm>
            <a:off x="301429" y="5018619"/>
            <a:ext cx="1955132" cy="286385"/>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chemeClr val="bg1"/>
                </a:solidFill>
              </a:rPr>
              <a:t>Desktop</a:t>
            </a:r>
            <a:endParaRPr lang="de-DE" sz="1400" dirty="0">
              <a:solidFill>
                <a:schemeClr val="bg1"/>
              </a:solidFill>
            </a:endParaRPr>
          </a:p>
        </p:txBody>
      </p:sp>
      <p:sp>
        <p:nvSpPr>
          <p:cNvPr id="26" name="Textfeld 25"/>
          <p:cNvSpPr txBox="1"/>
          <p:nvPr>
            <p:custDataLst>
              <p:tags r:id="rId23"/>
            </p:custDataLst>
          </p:nvPr>
        </p:nvSpPr>
        <p:spPr>
          <a:xfrm>
            <a:off x="301429" y="2602575"/>
            <a:ext cx="1955132" cy="1976052"/>
          </a:xfrm>
          <a:prstGeom prst="rect">
            <a:avLst/>
          </a:prstGeom>
          <a:solidFill>
            <a:srgbClr val="D7D7DA"/>
          </a:solidFill>
        </p:spPr>
        <p:txBody>
          <a:bodyPr wrap="square" lIns="72000" tIns="0" rIns="36000" bIns="0" rtlCol="0">
            <a:noAutofit/>
          </a:bodyPr>
          <a:lstStyle/>
          <a:p>
            <a:pPr>
              <a:lnSpc>
                <a:spcPts val="2300"/>
              </a:lnSpc>
              <a:spcBef>
                <a:spcPts val="500"/>
              </a:spcBef>
              <a:buFontTx/>
              <a:buNone/>
            </a:pPr>
            <a:r>
              <a:rPr lang="de-DE" sz="1400" b="1" dirty="0" smtClean="0"/>
              <a:t>SAP Business Client</a:t>
            </a:r>
          </a:p>
          <a:p>
            <a:pPr marL="285750" lvl="0" indent="-285750">
              <a:spcBef>
                <a:spcPts val="500"/>
              </a:spcBef>
              <a:buFontTx/>
              <a:buChar char="-"/>
            </a:pPr>
            <a:r>
              <a:rPr lang="de-DE" sz="1100" dirty="0" smtClean="0">
                <a:solidFill>
                  <a:srgbClr val="000000"/>
                </a:solidFill>
              </a:rPr>
              <a:t>Client </a:t>
            </a:r>
            <a:r>
              <a:rPr lang="de-DE" sz="1100" dirty="0" err="1" smtClean="0">
                <a:solidFill>
                  <a:srgbClr val="000000"/>
                </a:solidFill>
              </a:rPr>
              <a:t>installation</a:t>
            </a:r>
            <a:r>
              <a:rPr lang="de-DE" sz="1100" dirty="0" smtClean="0">
                <a:solidFill>
                  <a:srgbClr val="000000"/>
                </a:solidFill>
              </a:rPr>
              <a:t> </a:t>
            </a:r>
            <a:r>
              <a:rPr lang="de-DE" sz="1100" dirty="0" err="1" smtClean="0">
                <a:solidFill>
                  <a:srgbClr val="000000"/>
                </a:solidFill>
              </a:rPr>
              <a:t>required</a:t>
            </a:r>
            <a:endParaRPr lang="de-DE" sz="1100" dirty="0" smtClean="0">
              <a:solidFill>
                <a:srgbClr val="000000"/>
              </a:solidFill>
            </a:endParaRPr>
          </a:p>
          <a:p>
            <a:pPr marL="285750" lvl="0" indent="-285750">
              <a:spcBef>
                <a:spcPts val="500"/>
              </a:spcBef>
              <a:buFontTx/>
              <a:buChar char="-"/>
            </a:pPr>
            <a:endParaRPr lang="de-DE" sz="1100" dirty="0">
              <a:solidFill>
                <a:srgbClr val="000000"/>
              </a:solidFill>
            </a:endParaRPr>
          </a:p>
          <a:p>
            <a:pPr>
              <a:lnSpc>
                <a:spcPts val="2300"/>
              </a:lnSpc>
              <a:spcBef>
                <a:spcPts val="500"/>
              </a:spcBef>
              <a:buFontTx/>
              <a:buNone/>
            </a:pPr>
            <a:endParaRPr lang="de-DE" sz="1400" b="1" dirty="0" smtClean="0"/>
          </a:p>
          <a:p>
            <a:pPr marL="285750" indent="-285750">
              <a:lnSpc>
                <a:spcPts val="2300"/>
              </a:lnSpc>
              <a:spcBef>
                <a:spcPts val="500"/>
              </a:spcBef>
              <a:buFontTx/>
              <a:buChar char="-"/>
            </a:pPr>
            <a:endParaRPr lang="de-DE" sz="1400" dirty="0" smtClean="0"/>
          </a:p>
        </p:txBody>
      </p:sp>
      <p:sp>
        <p:nvSpPr>
          <p:cNvPr id="29" name="Interaktive Schaltfläche: Nächste(r) oder Weiter 28">
            <a:hlinkClick r:id="rId38" action="ppaction://hlinksldjump" highlightClick="1"/>
          </p:cNvPr>
          <p:cNvSpPr/>
          <p:nvPr>
            <p:custDataLst>
              <p:tags r:id="rId24"/>
            </p:custDataLst>
          </p:nvPr>
        </p:nvSpPr>
        <p:spPr>
          <a:xfrm>
            <a:off x="10515599" y="281757"/>
            <a:ext cx="364191" cy="360968"/>
          </a:xfrm>
          <a:prstGeom prst="actionButtonForwardNext">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0" name="Textfeld 29"/>
          <p:cNvSpPr txBox="1"/>
          <p:nvPr>
            <p:custDataLst>
              <p:tags r:id="rId25"/>
            </p:custDataLst>
          </p:nvPr>
        </p:nvSpPr>
        <p:spPr>
          <a:xfrm>
            <a:off x="8041844" y="282220"/>
            <a:ext cx="2399052" cy="360968"/>
          </a:xfrm>
          <a:prstGeom prst="rect">
            <a:avLst/>
          </a:prstGeom>
          <a:solidFill>
            <a:srgbClr val="999FA6"/>
          </a:solidFill>
        </p:spPr>
        <p:txBody>
          <a:bodyPr wrap="square" lIns="0" tIns="0" rIns="0" bIns="0" rtlCol="0" anchor="ctr">
            <a:noAutofit/>
          </a:bodyPr>
          <a:lstStyle/>
          <a:p>
            <a:pPr algn="ctr">
              <a:spcBef>
                <a:spcPts val="500"/>
              </a:spcBef>
              <a:buFontTx/>
              <a:buNone/>
            </a:pPr>
            <a:r>
              <a:rPr lang="de-DE" sz="1100" dirty="0" smtClean="0">
                <a:solidFill>
                  <a:schemeClr val="bg1"/>
                </a:solidFill>
              </a:rPr>
              <a:t>Feature </a:t>
            </a:r>
            <a:r>
              <a:rPr lang="de-DE" sz="1100" dirty="0" err="1" smtClean="0">
                <a:solidFill>
                  <a:schemeClr val="bg1"/>
                </a:solidFill>
              </a:rPr>
              <a:t>comparison</a:t>
            </a:r>
            <a:r>
              <a:rPr lang="de-DE" sz="1100" dirty="0" smtClean="0">
                <a:solidFill>
                  <a:schemeClr val="bg1"/>
                </a:solidFill>
              </a:rPr>
              <a:t> </a:t>
            </a:r>
            <a:br>
              <a:rPr lang="de-DE" sz="1100" dirty="0" smtClean="0">
                <a:solidFill>
                  <a:schemeClr val="bg1"/>
                </a:solidFill>
              </a:rPr>
            </a:br>
            <a:r>
              <a:rPr lang="de-DE" sz="1100" dirty="0" smtClean="0">
                <a:solidFill>
                  <a:schemeClr val="bg1"/>
                </a:solidFill>
              </a:rPr>
              <a:t>SAP </a:t>
            </a:r>
            <a:r>
              <a:rPr lang="de-DE" sz="1100" dirty="0" err="1" smtClean="0">
                <a:solidFill>
                  <a:schemeClr val="bg1"/>
                </a:solidFill>
              </a:rPr>
              <a:t>Fiori</a:t>
            </a:r>
            <a:r>
              <a:rPr lang="de-DE" sz="1100" dirty="0" smtClean="0">
                <a:solidFill>
                  <a:schemeClr val="bg1"/>
                </a:solidFill>
              </a:rPr>
              <a:t> Client  –  </a:t>
            </a:r>
            <a:r>
              <a:rPr lang="de-DE" sz="1100" dirty="0" err="1" smtClean="0">
                <a:solidFill>
                  <a:schemeClr val="bg1"/>
                </a:solidFill>
              </a:rPr>
              <a:t>Hyprid</a:t>
            </a:r>
            <a:r>
              <a:rPr lang="de-DE" sz="1100" dirty="0">
                <a:solidFill>
                  <a:schemeClr val="bg1"/>
                </a:solidFill>
              </a:rPr>
              <a:t> </a:t>
            </a:r>
            <a:r>
              <a:rPr lang="de-DE" sz="1100" dirty="0" err="1" smtClean="0">
                <a:solidFill>
                  <a:schemeClr val="bg1"/>
                </a:solidFill>
              </a:rPr>
              <a:t>app</a:t>
            </a:r>
            <a:endParaRPr lang="de-DE" sz="1100" dirty="0" smtClean="0">
              <a:solidFill>
                <a:schemeClr val="bg1"/>
              </a:solidFill>
            </a:endParaRPr>
          </a:p>
        </p:txBody>
      </p:sp>
      <p:sp>
        <p:nvSpPr>
          <p:cNvPr id="31" name="Textfeld 30"/>
          <p:cNvSpPr txBox="1"/>
          <p:nvPr>
            <p:custDataLst>
              <p:tags r:id="rId26"/>
            </p:custDataLst>
          </p:nvPr>
        </p:nvSpPr>
        <p:spPr>
          <a:xfrm>
            <a:off x="2485855" y="5427645"/>
            <a:ext cx="1965929" cy="207429"/>
          </a:xfrm>
          <a:prstGeom prst="rect">
            <a:avLst/>
          </a:prstGeom>
          <a:noFill/>
        </p:spPr>
        <p:txBody>
          <a:bodyPr wrap="none" lIns="0" tIns="0" rIns="0" bIns="0" rtlCol="0">
            <a:noAutofit/>
          </a:bodyPr>
          <a:lstStyle/>
          <a:p>
            <a:pPr>
              <a:spcBef>
                <a:spcPts val="500"/>
              </a:spcBef>
              <a:buFontTx/>
              <a:buNone/>
            </a:pPr>
            <a:r>
              <a:rPr lang="de-DE" sz="1000" dirty="0" smtClean="0"/>
              <a:t>* </a:t>
            </a:r>
            <a:r>
              <a:rPr lang="de-DE" sz="1000" dirty="0" err="1" smtClean="0"/>
              <a:t>Only</a:t>
            </a:r>
            <a:r>
              <a:rPr lang="de-DE" sz="1000" dirty="0" smtClean="0"/>
              <a:t> </a:t>
            </a:r>
            <a:r>
              <a:rPr lang="de-DE" sz="1000" dirty="0" err="1" smtClean="0"/>
              <a:t>from</a:t>
            </a:r>
            <a:r>
              <a:rPr lang="de-DE" sz="1000" dirty="0" smtClean="0"/>
              <a:t> Bosch MSW</a:t>
            </a:r>
          </a:p>
        </p:txBody>
      </p:sp>
      <p:sp>
        <p:nvSpPr>
          <p:cNvPr id="33" name="Gleichschenkliges Dreieck 32"/>
          <p:cNvSpPr/>
          <p:nvPr>
            <p:custDataLst>
              <p:tags r:id="rId27"/>
            </p:custDataLst>
          </p:nvPr>
        </p:nvSpPr>
        <p:spPr>
          <a:xfrm rot="16200000">
            <a:off x="6179111" y="-2310105"/>
            <a:ext cx="487862" cy="8035711"/>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4" name="Textfeld 33"/>
          <p:cNvSpPr txBox="1"/>
          <p:nvPr>
            <p:custDataLst>
              <p:tags r:id="rId28"/>
            </p:custDataLst>
          </p:nvPr>
        </p:nvSpPr>
        <p:spPr>
          <a:xfrm>
            <a:off x="8587346" y="1547347"/>
            <a:ext cx="1822402" cy="301245"/>
          </a:xfrm>
          <a:prstGeom prst="rect">
            <a:avLst/>
          </a:prstGeom>
          <a:noFill/>
        </p:spPr>
        <p:txBody>
          <a:bodyPr wrap="none" lIns="0" tIns="0" rIns="0" bIns="0" rtlCol="0">
            <a:noAutofit/>
          </a:bodyPr>
          <a:lstStyle/>
          <a:p>
            <a:pPr algn="r">
              <a:lnSpc>
                <a:spcPts val="2300"/>
              </a:lnSpc>
              <a:spcBef>
                <a:spcPts val="500"/>
              </a:spcBef>
              <a:buFontTx/>
              <a:buNone/>
            </a:pPr>
            <a:r>
              <a:rPr lang="de-DE" sz="1400" dirty="0" smtClean="0">
                <a:solidFill>
                  <a:srgbClr val="67B419"/>
                </a:solidFill>
              </a:rPr>
              <a:t>Native Device Feeling</a:t>
            </a:r>
          </a:p>
        </p:txBody>
      </p:sp>
      <p:sp>
        <p:nvSpPr>
          <p:cNvPr id="35" name="Gleichschenkliges Dreieck 34"/>
          <p:cNvSpPr/>
          <p:nvPr>
            <p:custDataLst>
              <p:tags r:id="rId29"/>
            </p:custDataLst>
          </p:nvPr>
        </p:nvSpPr>
        <p:spPr>
          <a:xfrm rot="16200000">
            <a:off x="6179112" y="-1747180"/>
            <a:ext cx="487862" cy="8035711"/>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6" name="Textfeld 35"/>
          <p:cNvSpPr txBox="1"/>
          <p:nvPr>
            <p:custDataLst>
              <p:tags r:id="rId30"/>
            </p:custDataLst>
          </p:nvPr>
        </p:nvSpPr>
        <p:spPr>
          <a:xfrm>
            <a:off x="8587346" y="2102389"/>
            <a:ext cx="1822403" cy="301245"/>
          </a:xfrm>
          <a:prstGeom prst="rect">
            <a:avLst/>
          </a:prstGeom>
          <a:noFill/>
        </p:spPr>
        <p:txBody>
          <a:bodyPr wrap="none" lIns="0" tIns="0" rIns="0" bIns="0" rtlCol="0">
            <a:noAutofit/>
          </a:bodyPr>
          <a:lstStyle/>
          <a:p>
            <a:pPr algn="r">
              <a:lnSpc>
                <a:spcPts val="2300"/>
              </a:lnSpc>
              <a:spcBef>
                <a:spcPts val="500"/>
              </a:spcBef>
              <a:buFontTx/>
              <a:buNone/>
            </a:pPr>
            <a:r>
              <a:rPr lang="de-DE" sz="1400" dirty="0" smtClean="0">
                <a:solidFill>
                  <a:srgbClr val="D70012"/>
                </a:solidFill>
              </a:rPr>
              <a:t>Implementation </a:t>
            </a:r>
            <a:r>
              <a:rPr lang="de-DE" sz="1400" dirty="0" err="1" smtClean="0">
                <a:solidFill>
                  <a:srgbClr val="D70012"/>
                </a:solidFill>
              </a:rPr>
              <a:t>Effort</a:t>
            </a:r>
            <a:endParaRPr lang="de-DE" sz="1400" dirty="0" smtClean="0">
              <a:solidFill>
                <a:srgbClr val="D70012"/>
              </a:solidFill>
            </a:endParaRPr>
          </a:p>
        </p:txBody>
      </p:sp>
      <p:sp>
        <p:nvSpPr>
          <p:cNvPr id="3" name="Textfeld 2"/>
          <p:cNvSpPr txBox="1"/>
          <p:nvPr>
            <p:custDataLst>
              <p:tags r:id="rId31"/>
            </p:custDataLst>
          </p:nvPr>
        </p:nvSpPr>
        <p:spPr>
          <a:xfrm>
            <a:off x="308009" y="1059115"/>
            <a:ext cx="1943056" cy="312195"/>
          </a:xfrm>
          <a:prstGeom prst="rect">
            <a:avLst/>
          </a:prstGeom>
          <a:noFill/>
        </p:spPr>
        <p:txBody>
          <a:bodyPr wrap="none" lIns="0" tIns="0" rIns="0" bIns="0" rtlCol="0">
            <a:noAutofit/>
          </a:bodyPr>
          <a:lstStyle/>
          <a:p>
            <a:pPr algn="ctr">
              <a:lnSpc>
                <a:spcPts val="2300"/>
              </a:lnSpc>
              <a:spcBef>
                <a:spcPts val="500"/>
              </a:spcBef>
              <a:buFontTx/>
              <a:buNone/>
            </a:pPr>
            <a:r>
              <a:rPr lang="de-DE" sz="1200" dirty="0" smtClean="0">
                <a:solidFill>
                  <a:srgbClr val="999FA6"/>
                </a:solidFill>
              </a:rPr>
              <a:t>Not in </a:t>
            </a:r>
            <a:r>
              <a:rPr lang="de-DE" sz="1200" dirty="0" err="1" smtClean="0">
                <a:solidFill>
                  <a:srgbClr val="999FA6"/>
                </a:solidFill>
              </a:rPr>
              <a:t>scope</a:t>
            </a:r>
            <a:r>
              <a:rPr lang="de-DE" sz="1200" dirty="0" smtClean="0">
                <a:solidFill>
                  <a:srgbClr val="999FA6"/>
                </a:solidFill>
              </a:rPr>
              <a:t> </a:t>
            </a:r>
            <a:r>
              <a:rPr lang="de-DE" sz="1200" dirty="0" err="1" smtClean="0">
                <a:solidFill>
                  <a:srgbClr val="999FA6"/>
                </a:solidFill>
              </a:rPr>
              <a:t>of</a:t>
            </a:r>
            <a:r>
              <a:rPr lang="de-DE" sz="1200" dirty="0" smtClean="0">
                <a:solidFill>
                  <a:srgbClr val="999FA6"/>
                </a:solidFill>
              </a:rPr>
              <a:t> Bosch</a:t>
            </a:r>
          </a:p>
        </p:txBody>
      </p:sp>
      <p:sp>
        <p:nvSpPr>
          <p:cNvPr id="38" name="Textfeld 37"/>
          <p:cNvSpPr txBox="1"/>
          <p:nvPr>
            <p:custDataLst>
              <p:tags r:id="rId32"/>
            </p:custDataLst>
          </p:nvPr>
        </p:nvSpPr>
        <p:spPr>
          <a:xfrm>
            <a:off x="2330824" y="1053200"/>
            <a:ext cx="4174794" cy="312195"/>
          </a:xfrm>
          <a:prstGeom prst="rect">
            <a:avLst/>
          </a:prstGeom>
          <a:noFill/>
        </p:spPr>
        <p:txBody>
          <a:bodyPr wrap="none" lIns="0" tIns="0" rIns="0" bIns="0" rtlCol="0">
            <a:noAutofit/>
          </a:bodyPr>
          <a:lstStyle/>
          <a:p>
            <a:pPr algn="ctr">
              <a:lnSpc>
                <a:spcPts val="2300"/>
              </a:lnSpc>
              <a:spcBef>
                <a:spcPts val="500"/>
              </a:spcBef>
              <a:buFontTx/>
              <a:buNone/>
            </a:pPr>
            <a:r>
              <a:rPr lang="de-DE" sz="1200" dirty="0" err="1" smtClean="0">
                <a:solidFill>
                  <a:srgbClr val="999FA6"/>
                </a:solidFill>
              </a:rPr>
              <a:t>Supported</a:t>
            </a:r>
            <a:r>
              <a:rPr lang="de-DE" sz="1200" dirty="0" smtClean="0">
                <a:solidFill>
                  <a:srgbClr val="999FA6"/>
                </a:solidFill>
              </a:rPr>
              <a:t> Client </a:t>
            </a:r>
            <a:r>
              <a:rPr lang="de-DE" sz="1200" dirty="0" err="1" smtClean="0">
                <a:solidFill>
                  <a:srgbClr val="999FA6"/>
                </a:solidFill>
              </a:rPr>
              <a:t>Strategy</a:t>
            </a:r>
            <a:endParaRPr lang="de-DE" sz="1200" dirty="0" smtClean="0">
              <a:solidFill>
                <a:srgbClr val="999FA6"/>
              </a:solidFill>
            </a:endParaRPr>
          </a:p>
        </p:txBody>
      </p:sp>
      <p:sp>
        <p:nvSpPr>
          <p:cNvPr id="39" name="Textfeld 38"/>
          <p:cNvSpPr txBox="1"/>
          <p:nvPr>
            <p:custDataLst>
              <p:tags r:id="rId33"/>
            </p:custDataLst>
          </p:nvPr>
        </p:nvSpPr>
        <p:spPr>
          <a:xfrm>
            <a:off x="6597604" y="1055917"/>
            <a:ext cx="3843292" cy="312195"/>
          </a:xfrm>
          <a:prstGeom prst="rect">
            <a:avLst/>
          </a:prstGeom>
          <a:noFill/>
        </p:spPr>
        <p:txBody>
          <a:bodyPr wrap="none" lIns="0" tIns="0" rIns="0" bIns="0" rtlCol="0">
            <a:noAutofit/>
          </a:bodyPr>
          <a:lstStyle/>
          <a:p>
            <a:pPr algn="ctr">
              <a:lnSpc>
                <a:spcPts val="2300"/>
              </a:lnSpc>
              <a:spcBef>
                <a:spcPts val="500"/>
              </a:spcBef>
              <a:buFontTx/>
              <a:buNone/>
            </a:pPr>
            <a:r>
              <a:rPr lang="de-DE" sz="1200" dirty="0" err="1" smtClean="0">
                <a:solidFill>
                  <a:srgbClr val="999FA6"/>
                </a:solidFill>
              </a:rPr>
              <a:t>Concept</a:t>
            </a:r>
            <a:r>
              <a:rPr lang="de-DE" sz="1200" dirty="0" smtClean="0">
                <a:solidFill>
                  <a:srgbClr val="999FA6"/>
                </a:solidFill>
              </a:rPr>
              <a:t> </a:t>
            </a:r>
            <a:r>
              <a:rPr lang="de-DE" sz="1200" dirty="0" err="1" smtClean="0">
                <a:solidFill>
                  <a:srgbClr val="999FA6"/>
                </a:solidFill>
              </a:rPr>
              <a:t>done</a:t>
            </a:r>
            <a:r>
              <a:rPr lang="de-DE" sz="1200" dirty="0" smtClean="0">
                <a:solidFill>
                  <a:srgbClr val="999FA6"/>
                </a:solidFill>
              </a:rPr>
              <a:t>, not </a:t>
            </a:r>
            <a:r>
              <a:rPr lang="de-DE" sz="1200" dirty="0" err="1" smtClean="0">
                <a:solidFill>
                  <a:srgbClr val="999FA6"/>
                </a:solidFill>
              </a:rPr>
              <a:t>implemented</a:t>
            </a:r>
            <a:r>
              <a:rPr lang="de-DE" sz="1200" dirty="0" smtClean="0">
                <a:solidFill>
                  <a:srgbClr val="999FA6"/>
                </a:solidFill>
              </a:rPr>
              <a:t> </a:t>
            </a:r>
            <a:r>
              <a:rPr lang="de-DE" sz="1200" dirty="0" err="1" smtClean="0">
                <a:solidFill>
                  <a:srgbClr val="999FA6"/>
                </a:solidFill>
              </a:rPr>
              <a:t>yet</a:t>
            </a:r>
            <a:endParaRPr lang="de-DE" sz="1200" dirty="0" smtClean="0">
              <a:solidFill>
                <a:srgbClr val="999FA6"/>
              </a:solidFill>
            </a:endParaRPr>
          </a:p>
        </p:txBody>
      </p:sp>
    </p:spTree>
    <p:custDataLst>
      <p:tags r:id="rId1"/>
    </p:custDataLst>
    <p:extLst>
      <p:ext uri="{BB962C8B-B14F-4D97-AF65-F5344CB8AC3E}">
        <p14:creationId xmlns:p14="http://schemas.microsoft.com/office/powerpoint/2010/main" val="371267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48"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49">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buFontTx/>
              <a:buNone/>
            </a:pPr>
            <a:r>
              <a:rPr lang="de-DE" sz="2800" smtClean="0"/>
              <a:t>Titel des Kapitels</a:t>
            </a:r>
            <a:endParaRPr lang="de-DE" sz="2800" dirty="0" smtClean="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dirty="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22</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0E78C5"/>
                </a:solidFill>
              </a:rPr>
              <a:t>Bosch </a:t>
            </a:r>
            <a:r>
              <a:rPr lang="de-DE" sz="2800" dirty="0" err="1" smtClean="0">
                <a:solidFill>
                  <a:srgbClr val="0E78C5"/>
                </a:solidFill>
              </a:rPr>
              <a:t>Launchpad</a:t>
            </a:r>
            <a:r>
              <a:rPr lang="de-DE" sz="2800" dirty="0" smtClean="0">
                <a:solidFill>
                  <a:srgbClr val="0E78C5"/>
                </a:solidFill>
              </a:rPr>
              <a:t> on Desktop </a:t>
            </a:r>
            <a:r>
              <a:rPr lang="de-DE" sz="2800" dirty="0" err="1" smtClean="0">
                <a:solidFill>
                  <a:srgbClr val="0E78C5"/>
                </a:solidFill>
              </a:rPr>
              <a:t>and</a:t>
            </a:r>
            <a:r>
              <a:rPr lang="de-DE" sz="2800" dirty="0" smtClean="0">
                <a:solidFill>
                  <a:srgbClr val="0E78C5"/>
                </a:solidFill>
              </a:rPr>
              <a:t> Mobile</a:t>
            </a:r>
            <a:endParaRPr lang="de-DE" sz="2800" dirty="0">
              <a:solidFill>
                <a:srgbClr val="0E78C5"/>
              </a:solidFill>
            </a:endParaRPr>
          </a:p>
        </p:txBody>
      </p:sp>
      <p:sp>
        <p:nvSpPr>
          <p:cNvPr id="16" name="Rechteck 15"/>
          <p:cNvSpPr/>
          <p:nvPr>
            <p:custDataLst>
              <p:tags r:id="rId11"/>
            </p:custDataLst>
          </p:nvPr>
        </p:nvSpPr>
        <p:spPr>
          <a:xfrm>
            <a:off x="5708036" y="1139360"/>
            <a:ext cx="4745322" cy="2704791"/>
          </a:xfrm>
          <a:prstGeom prst="rect">
            <a:avLst/>
          </a:prstGeom>
          <a:solidFill>
            <a:srgbClr val="AEDB7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rPr>
              <a:t>Mobile</a:t>
            </a:r>
            <a:endParaRPr lang="en-US" dirty="0">
              <a:solidFill>
                <a:schemeClr val="bg1"/>
              </a:solidFill>
            </a:endParaRPr>
          </a:p>
        </p:txBody>
      </p:sp>
      <p:grpSp>
        <p:nvGrpSpPr>
          <p:cNvPr id="17" name="Gruppieren 16"/>
          <p:cNvGrpSpPr/>
          <p:nvPr/>
        </p:nvGrpSpPr>
        <p:grpSpPr>
          <a:xfrm>
            <a:off x="5684387" y="1508969"/>
            <a:ext cx="4923180" cy="2230282"/>
            <a:chOff x="3335307" y="1424299"/>
            <a:chExt cx="4923180" cy="2230282"/>
          </a:xfrm>
        </p:grpSpPr>
        <p:pic>
          <p:nvPicPr>
            <p:cNvPr id="20" name="Grafik 19"/>
            <p:cNvPicPr>
              <a:picLocks noChangeAspect="1"/>
            </p:cNvPicPr>
            <p:nvPr>
              <p:custDataLst>
                <p:tags r:id="rId45"/>
              </p:custDataLst>
            </p:nvPr>
          </p:nvPicPr>
          <p:blipFill>
            <a:blip r:embed="rId50">
              <a:extLst>
                <a:ext uri="{28A0092B-C50C-407E-A947-70E740481C1C}">
                  <a14:useLocalDpi xmlns:a14="http://schemas.microsoft.com/office/drawing/2010/main" val="0"/>
                </a:ext>
              </a:extLst>
            </a:blip>
            <a:stretch>
              <a:fillRect/>
            </a:stretch>
          </p:blipFill>
          <p:spPr>
            <a:xfrm>
              <a:off x="3335307" y="1551043"/>
              <a:ext cx="4892706" cy="2056186"/>
            </a:xfrm>
            <a:prstGeom prst="rect">
              <a:avLst/>
            </a:prstGeom>
          </p:spPr>
        </p:pic>
        <p:sp>
          <p:nvSpPr>
            <p:cNvPr id="19" name="Rechteck 18"/>
            <p:cNvSpPr/>
            <p:nvPr>
              <p:custDataLst>
                <p:tags r:id="rId46"/>
              </p:custDataLst>
            </p:nvPr>
          </p:nvSpPr>
          <p:spPr>
            <a:xfrm>
              <a:off x="8111102" y="1424299"/>
              <a:ext cx="147385" cy="223028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hteck 21"/>
          <p:cNvSpPr/>
          <p:nvPr>
            <p:custDataLst>
              <p:tags r:id="rId12"/>
            </p:custDataLst>
          </p:nvPr>
        </p:nvSpPr>
        <p:spPr>
          <a:xfrm>
            <a:off x="259080" y="1139360"/>
            <a:ext cx="4770120" cy="2704790"/>
          </a:xfrm>
          <a:prstGeom prst="rect">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rPr>
              <a:t>Desktop</a:t>
            </a:r>
            <a:endParaRPr lang="en-US" dirty="0">
              <a:solidFill>
                <a:schemeClr val="bg1"/>
              </a:solidFill>
            </a:endParaRPr>
          </a:p>
        </p:txBody>
      </p:sp>
      <p:pic>
        <p:nvPicPr>
          <p:cNvPr id="23" name="Grafik 22"/>
          <p:cNvPicPr>
            <a:picLocks noChangeAspect="1"/>
          </p:cNvPicPr>
          <p:nvPr>
            <p:custDataLst>
              <p:tags r:id="rId13"/>
            </p:custDataLst>
          </p:nvPr>
        </p:nvPicPr>
        <p:blipFill>
          <a:blip r:embed="rId51">
            <a:extLst>
              <a:ext uri="{28A0092B-C50C-407E-A947-70E740481C1C}">
                <a14:useLocalDpi xmlns:a14="http://schemas.microsoft.com/office/drawing/2010/main" val="0"/>
              </a:ext>
            </a:extLst>
          </a:blip>
          <a:stretch>
            <a:fillRect/>
          </a:stretch>
        </p:blipFill>
        <p:spPr>
          <a:xfrm>
            <a:off x="5826064" y="4715117"/>
            <a:ext cx="660656" cy="660656"/>
          </a:xfrm>
          <a:prstGeom prst="rect">
            <a:avLst/>
          </a:prstGeom>
          <a:effectLst>
            <a:outerShdw blurRad="50800" dist="38100" dir="2700000" algn="tl" rotWithShape="0">
              <a:prstClr val="black">
                <a:alpha val="40000"/>
              </a:prstClr>
            </a:outerShdw>
          </a:effectLst>
        </p:spPr>
      </p:pic>
      <p:pic>
        <p:nvPicPr>
          <p:cNvPr id="24" name="Grafik 23"/>
          <p:cNvPicPr>
            <a:picLocks noChangeAspect="1"/>
          </p:cNvPicPr>
          <p:nvPr>
            <p:custDataLst>
              <p:tags r:id="rId14"/>
            </p:custDataLst>
          </p:nvPr>
        </p:nvPicPr>
        <p:blipFill>
          <a:blip r:embed="rId52" cstate="print">
            <a:extLst>
              <a:ext uri="{28A0092B-C50C-407E-A947-70E740481C1C}">
                <a14:useLocalDpi xmlns:a14="http://schemas.microsoft.com/office/drawing/2010/main" val="0"/>
              </a:ext>
            </a:extLst>
          </a:blip>
          <a:stretch>
            <a:fillRect/>
          </a:stretch>
        </p:blipFill>
        <p:spPr>
          <a:xfrm>
            <a:off x="9711885" y="4663604"/>
            <a:ext cx="371230" cy="358620"/>
          </a:xfrm>
          <a:prstGeom prst="rect">
            <a:avLst/>
          </a:prstGeom>
        </p:spPr>
      </p:pic>
      <p:pic>
        <p:nvPicPr>
          <p:cNvPr id="25" name="Grafik 24"/>
          <p:cNvPicPr>
            <a:picLocks noChangeAspect="1"/>
          </p:cNvPicPr>
          <p:nvPr>
            <p:custDataLst>
              <p:tags r:id="rId15"/>
            </p:custDataLst>
          </p:nvPr>
        </p:nvPicPr>
        <p:blipFill>
          <a:blip r:embed="rId53" cstate="print">
            <a:extLst>
              <a:ext uri="{28A0092B-C50C-407E-A947-70E740481C1C}">
                <a14:useLocalDpi xmlns:a14="http://schemas.microsoft.com/office/drawing/2010/main" val="0"/>
              </a:ext>
            </a:extLst>
          </a:blip>
          <a:stretch>
            <a:fillRect/>
          </a:stretch>
        </p:blipFill>
        <p:spPr>
          <a:xfrm>
            <a:off x="9796796" y="5119400"/>
            <a:ext cx="215764" cy="208434"/>
          </a:xfrm>
          <a:prstGeom prst="rect">
            <a:avLst/>
          </a:prstGeom>
        </p:spPr>
      </p:pic>
      <p:sp>
        <p:nvSpPr>
          <p:cNvPr id="26" name="Rechteck 25"/>
          <p:cNvSpPr/>
          <p:nvPr>
            <p:custDataLst>
              <p:tags r:id="rId16"/>
            </p:custDataLst>
          </p:nvPr>
        </p:nvSpPr>
        <p:spPr>
          <a:xfrm>
            <a:off x="237157" y="4344390"/>
            <a:ext cx="3496861" cy="1051086"/>
          </a:xfrm>
          <a:prstGeom prst="rect">
            <a:avLst/>
          </a:prstGeom>
          <a:noFill/>
          <a:ln w="9525" cap="flat" cmpd="sng" algn="ctr">
            <a:noFill/>
            <a:prstDash val="solid"/>
          </a:ln>
          <a:effectLst/>
        </p:spPr>
        <p:txBody>
          <a:bodyPr rtlCol="0" anchor="t"/>
          <a:lstStyle/>
          <a:p>
            <a:pPr>
              <a:spcBef>
                <a:spcPts val="500"/>
              </a:spcBef>
            </a:pPr>
            <a:r>
              <a:rPr lang="de-DE" sz="1400" dirty="0" smtClean="0"/>
              <a:t>Supports Bosch </a:t>
            </a:r>
            <a:r>
              <a:rPr lang="de-DE" sz="1400" dirty="0" err="1" smtClean="0"/>
              <a:t>certified</a:t>
            </a:r>
            <a:r>
              <a:rPr lang="de-DE" sz="1400" dirty="0" smtClean="0"/>
              <a:t> Browser: </a:t>
            </a:r>
            <a:endParaRPr lang="de-DE" sz="1400" dirty="0"/>
          </a:p>
          <a:p>
            <a:pPr marL="285750" indent="-285750">
              <a:spcBef>
                <a:spcPts val="500"/>
              </a:spcBef>
              <a:buFontTx/>
              <a:buChar char="-"/>
            </a:pPr>
            <a:r>
              <a:rPr lang="de-DE" sz="1000" dirty="0"/>
              <a:t>Internet Explorer </a:t>
            </a:r>
            <a:r>
              <a:rPr lang="de-DE" sz="1000" dirty="0" smtClean="0"/>
              <a:t>(IE11) *</a:t>
            </a:r>
            <a:endParaRPr lang="de-DE" sz="1000" dirty="0"/>
          </a:p>
          <a:p>
            <a:pPr marL="285750" indent="-285750">
              <a:spcBef>
                <a:spcPts val="500"/>
              </a:spcBef>
              <a:buFontTx/>
              <a:buChar char="-"/>
            </a:pPr>
            <a:r>
              <a:rPr lang="de-DE" sz="1000" dirty="0"/>
              <a:t>Firefox </a:t>
            </a:r>
            <a:r>
              <a:rPr lang="de-DE" sz="1000" dirty="0" smtClean="0"/>
              <a:t>ESR (45.x) *</a:t>
            </a:r>
          </a:p>
          <a:p>
            <a:pPr marL="285750" indent="-285750">
              <a:spcBef>
                <a:spcPts val="500"/>
              </a:spcBef>
              <a:buFontTx/>
              <a:buChar char="-"/>
            </a:pPr>
            <a:r>
              <a:rPr lang="de-DE" sz="1000" dirty="0" smtClean="0"/>
              <a:t>Chrome (</a:t>
            </a:r>
            <a:r>
              <a:rPr lang="de-DE" sz="1000" dirty="0" err="1" smtClean="0"/>
              <a:t>planned</a:t>
            </a:r>
            <a:r>
              <a:rPr lang="de-DE" sz="1000" dirty="0" smtClean="0"/>
              <a:t>)</a:t>
            </a:r>
          </a:p>
        </p:txBody>
      </p:sp>
      <p:sp>
        <p:nvSpPr>
          <p:cNvPr id="27" name="Textfeld 26"/>
          <p:cNvSpPr txBox="1"/>
          <p:nvPr>
            <p:custDataLst>
              <p:tags r:id="rId17"/>
            </p:custDataLst>
          </p:nvPr>
        </p:nvSpPr>
        <p:spPr>
          <a:xfrm>
            <a:off x="7352492" y="4738766"/>
            <a:ext cx="1835352" cy="360906"/>
          </a:xfrm>
          <a:prstGeom prst="rect">
            <a:avLst/>
          </a:prstGeom>
          <a:noFill/>
        </p:spPr>
        <p:txBody>
          <a:bodyPr wrap="none" lIns="0" tIns="0" rIns="0" bIns="0" rtlCol="0">
            <a:noAutofit/>
          </a:bodyPr>
          <a:lstStyle/>
          <a:p>
            <a:pPr>
              <a:lnSpc>
                <a:spcPts val="2300"/>
              </a:lnSpc>
              <a:spcBef>
                <a:spcPts val="500"/>
              </a:spcBef>
              <a:buFontTx/>
              <a:buNone/>
            </a:pPr>
            <a:r>
              <a:rPr lang="de-DE" sz="1600" dirty="0" smtClean="0">
                <a:solidFill>
                  <a:schemeClr val="bg1"/>
                </a:solidFill>
                <a:hlinkClick r:id="rId54"/>
              </a:rPr>
              <a:t>iOS on MS </a:t>
            </a:r>
            <a:r>
              <a:rPr lang="de-DE" sz="1600" dirty="0" err="1" smtClean="0">
                <a:solidFill>
                  <a:schemeClr val="bg1"/>
                </a:solidFill>
                <a:hlinkClick r:id="rId54"/>
              </a:rPr>
              <a:t>intune</a:t>
            </a:r>
            <a:r>
              <a:rPr lang="de-DE" sz="1600" dirty="0" smtClean="0">
                <a:solidFill>
                  <a:schemeClr val="bg1"/>
                </a:solidFill>
              </a:rPr>
              <a:t>*</a:t>
            </a:r>
          </a:p>
        </p:txBody>
      </p:sp>
      <p:sp>
        <p:nvSpPr>
          <p:cNvPr id="28" name="Textfeld 27"/>
          <p:cNvSpPr txBox="1"/>
          <p:nvPr>
            <p:custDataLst>
              <p:tags r:id="rId18"/>
            </p:custDataLst>
          </p:nvPr>
        </p:nvSpPr>
        <p:spPr>
          <a:xfrm>
            <a:off x="7349440" y="5059047"/>
            <a:ext cx="1362698" cy="360906"/>
          </a:xfrm>
          <a:prstGeom prst="rect">
            <a:avLst/>
          </a:prstGeom>
          <a:noFill/>
        </p:spPr>
        <p:txBody>
          <a:bodyPr wrap="none" lIns="0" tIns="0" rIns="0" bIns="0" rtlCol="0">
            <a:noAutofit/>
          </a:bodyPr>
          <a:lstStyle/>
          <a:p>
            <a:pPr>
              <a:lnSpc>
                <a:spcPts val="2300"/>
              </a:lnSpc>
              <a:spcBef>
                <a:spcPts val="500"/>
              </a:spcBef>
              <a:buFontTx/>
              <a:buNone/>
            </a:pPr>
            <a:r>
              <a:rPr lang="de-DE" sz="1000" dirty="0" smtClean="0">
                <a:solidFill>
                  <a:schemeClr val="bg1"/>
                </a:solidFill>
                <a:hlinkClick r:id="rId55"/>
              </a:rPr>
              <a:t>Android on Airwatch</a:t>
            </a:r>
            <a:r>
              <a:rPr lang="de-DE" sz="1000" dirty="0" smtClean="0">
                <a:solidFill>
                  <a:schemeClr val="bg1"/>
                </a:solidFill>
              </a:rPr>
              <a:t> </a:t>
            </a:r>
            <a:r>
              <a:rPr lang="de-DE" sz="1000" dirty="0" smtClean="0"/>
              <a:t>*</a:t>
            </a:r>
            <a:r>
              <a:rPr lang="de-DE" sz="1000" dirty="0" smtClean="0">
                <a:solidFill>
                  <a:schemeClr val="bg1"/>
                </a:solidFill>
              </a:rPr>
              <a:t> * </a:t>
            </a:r>
          </a:p>
        </p:txBody>
      </p:sp>
      <p:sp>
        <p:nvSpPr>
          <p:cNvPr id="29" name="Rechteck 28"/>
          <p:cNvSpPr/>
          <p:nvPr>
            <p:custDataLst>
              <p:tags r:id="rId19"/>
            </p:custDataLst>
          </p:nvPr>
        </p:nvSpPr>
        <p:spPr>
          <a:xfrm>
            <a:off x="7296088" y="5343899"/>
            <a:ext cx="2803403" cy="246221"/>
          </a:xfrm>
          <a:prstGeom prst="rect">
            <a:avLst/>
          </a:prstGeom>
        </p:spPr>
        <p:txBody>
          <a:bodyPr wrap="square">
            <a:spAutoFit/>
          </a:bodyPr>
          <a:lstStyle/>
          <a:p>
            <a:r>
              <a:rPr lang="de-DE" sz="1000" dirty="0"/>
              <a:t>* </a:t>
            </a:r>
            <a:r>
              <a:rPr lang="de-DE" sz="1000" dirty="0" err="1" smtClean="0"/>
              <a:t>No</a:t>
            </a:r>
            <a:r>
              <a:rPr lang="de-DE" sz="1000" dirty="0" smtClean="0"/>
              <a:t> </a:t>
            </a:r>
            <a:r>
              <a:rPr lang="de-DE" sz="1000" dirty="0" err="1" smtClean="0"/>
              <a:t>new</a:t>
            </a:r>
            <a:r>
              <a:rPr lang="de-DE" sz="1000" dirty="0" smtClean="0"/>
              <a:t> </a:t>
            </a:r>
            <a:r>
              <a:rPr lang="de-DE" sz="1000" dirty="0" err="1" smtClean="0"/>
              <a:t>features</a:t>
            </a:r>
            <a:r>
              <a:rPr lang="de-DE" sz="1000" dirty="0"/>
              <a:t>,</a:t>
            </a:r>
            <a:r>
              <a:rPr lang="de-DE" sz="1000" dirty="0" smtClean="0"/>
              <a:t> due </a:t>
            </a:r>
            <a:r>
              <a:rPr lang="de-DE" sz="1000" dirty="0" err="1" smtClean="0"/>
              <a:t>to</a:t>
            </a:r>
            <a:r>
              <a:rPr lang="de-DE" sz="1000" dirty="0" smtClean="0"/>
              <a:t> </a:t>
            </a:r>
            <a:r>
              <a:rPr lang="de-DE" sz="1000" dirty="0" err="1" smtClean="0"/>
              <a:t>phase</a:t>
            </a:r>
            <a:r>
              <a:rPr lang="de-DE" sz="1000" dirty="0" smtClean="0"/>
              <a:t>-out 07/2018. </a:t>
            </a:r>
            <a:endParaRPr lang="de-DE" sz="1000" dirty="0"/>
          </a:p>
        </p:txBody>
      </p:sp>
      <p:pic>
        <p:nvPicPr>
          <p:cNvPr id="30" name="Grafik 29"/>
          <p:cNvPicPr>
            <a:picLocks noChangeAspect="1"/>
          </p:cNvPicPr>
          <p:nvPr>
            <p:custDataLst>
              <p:tags r:id="rId20"/>
            </p:custDataLst>
          </p:nvPr>
        </p:nvPicPr>
        <p:blipFill>
          <a:blip r:embed="rId56"/>
          <a:stretch>
            <a:fillRect/>
          </a:stretch>
        </p:blipFill>
        <p:spPr>
          <a:xfrm>
            <a:off x="368299" y="1685381"/>
            <a:ext cx="2797942" cy="1708118"/>
          </a:xfrm>
          <a:prstGeom prst="rect">
            <a:avLst/>
          </a:prstGeom>
          <a:effectLst>
            <a:outerShdw blurRad="50800" dist="38100" dir="2700000" algn="tl" rotWithShape="0">
              <a:prstClr val="black">
                <a:alpha val="40000"/>
              </a:prstClr>
            </a:outerShdw>
          </a:effectLst>
        </p:spPr>
      </p:pic>
      <p:grpSp>
        <p:nvGrpSpPr>
          <p:cNvPr id="31" name="Gruppieren 30"/>
          <p:cNvGrpSpPr/>
          <p:nvPr/>
        </p:nvGrpSpPr>
        <p:grpSpPr>
          <a:xfrm>
            <a:off x="2404438" y="2085775"/>
            <a:ext cx="2513164" cy="1548671"/>
            <a:chOff x="3909407" y="1424940"/>
            <a:chExt cx="2513164" cy="1548671"/>
          </a:xfrm>
          <a:effectLst>
            <a:outerShdw blurRad="50800" dist="38100" dir="2700000" algn="tl" rotWithShape="0">
              <a:prstClr val="black">
                <a:alpha val="40000"/>
              </a:prstClr>
            </a:outerShdw>
          </a:effectLst>
        </p:grpSpPr>
        <p:pic>
          <p:nvPicPr>
            <p:cNvPr id="32" name="Grafik 31"/>
            <p:cNvPicPr>
              <a:picLocks noChangeAspect="1"/>
            </p:cNvPicPr>
            <p:nvPr>
              <p:custDataLst>
                <p:tags r:id="rId31"/>
              </p:custDataLst>
            </p:nvPr>
          </p:nvPicPr>
          <p:blipFill>
            <a:blip r:embed="rId57"/>
            <a:stretch>
              <a:fillRect/>
            </a:stretch>
          </p:blipFill>
          <p:spPr>
            <a:xfrm>
              <a:off x="3909407" y="1424940"/>
              <a:ext cx="2513164" cy="1547877"/>
            </a:xfrm>
            <a:prstGeom prst="rect">
              <a:avLst/>
            </a:prstGeom>
            <a:ln>
              <a:solidFill>
                <a:srgbClr val="967CB1"/>
              </a:solidFill>
            </a:ln>
          </p:spPr>
        </p:pic>
        <p:sp>
          <p:nvSpPr>
            <p:cNvPr id="33" name="Rechteck 32"/>
            <p:cNvSpPr/>
            <p:nvPr>
              <p:custDataLst>
                <p:tags r:id="rId32"/>
              </p:custDataLst>
            </p:nvPr>
          </p:nvSpPr>
          <p:spPr>
            <a:xfrm>
              <a:off x="4008283" y="1806933"/>
              <a:ext cx="755115" cy="323533"/>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4" name="Rechteck 33"/>
            <p:cNvSpPr/>
            <p:nvPr>
              <p:custDataLst>
                <p:tags r:id="rId33"/>
              </p:custDataLst>
            </p:nvPr>
          </p:nvSpPr>
          <p:spPr>
            <a:xfrm>
              <a:off x="4008284" y="2363607"/>
              <a:ext cx="348971" cy="323533"/>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5" name="Rechteck 34"/>
            <p:cNvSpPr/>
            <p:nvPr>
              <p:custDataLst>
                <p:tags r:id="rId34"/>
              </p:custDataLst>
            </p:nvPr>
          </p:nvSpPr>
          <p:spPr>
            <a:xfrm>
              <a:off x="4414428" y="2357920"/>
              <a:ext cx="348971" cy="323533"/>
            </a:xfrm>
            <a:prstGeom prst="rect">
              <a:avLst/>
            </a:prstGeom>
            <a:solidFill>
              <a:srgbClr val="967CB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6" name="Rechteck 35"/>
            <p:cNvSpPr/>
            <p:nvPr>
              <p:custDataLst>
                <p:tags r:id="rId35"/>
              </p:custDataLst>
            </p:nvPr>
          </p:nvSpPr>
          <p:spPr>
            <a:xfrm>
              <a:off x="4822666" y="2358474"/>
              <a:ext cx="348971" cy="323533"/>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7" name="Rechteck 36"/>
            <p:cNvSpPr/>
            <p:nvPr>
              <p:custDataLst>
                <p:tags r:id="rId36"/>
              </p:custDataLst>
            </p:nvPr>
          </p:nvSpPr>
          <p:spPr>
            <a:xfrm>
              <a:off x="5225766" y="2358368"/>
              <a:ext cx="348971" cy="323533"/>
            </a:xfrm>
            <a:prstGeom prst="rect">
              <a:avLst/>
            </a:prstGeom>
            <a:solidFill>
              <a:srgbClr val="D067A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8" name="Rechteck 37"/>
            <p:cNvSpPr/>
            <p:nvPr>
              <p:custDataLst>
                <p:tags r:id="rId37"/>
              </p:custDataLst>
            </p:nvPr>
          </p:nvSpPr>
          <p:spPr>
            <a:xfrm>
              <a:off x="5632165" y="2358315"/>
              <a:ext cx="348971" cy="32353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9" name="Rechteck 38"/>
            <p:cNvSpPr/>
            <p:nvPr>
              <p:custDataLst>
                <p:tags r:id="rId38"/>
              </p:custDataLst>
            </p:nvPr>
          </p:nvSpPr>
          <p:spPr>
            <a:xfrm>
              <a:off x="4008284" y="2869805"/>
              <a:ext cx="348971" cy="10380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0" name="Rechteck 39"/>
            <p:cNvSpPr/>
            <p:nvPr>
              <p:custDataLst>
                <p:tags r:id="rId39"/>
              </p:custDataLst>
            </p:nvPr>
          </p:nvSpPr>
          <p:spPr>
            <a:xfrm>
              <a:off x="4414428" y="2868563"/>
              <a:ext cx="348971" cy="10380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1" name="Rechteck 40"/>
            <p:cNvSpPr/>
            <p:nvPr>
              <p:custDataLst>
                <p:tags r:id="rId40"/>
              </p:custDataLst>
            </p:nvPr>
          </p:nvSpPr>
          <p:spPr>
            <a:xfrm>
              <a:off x="4822666" y="2869117"/>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2" name="Rechteck 41"/>
            <p:cNvSpPr/>
            <p:nvPr>
              <p:custDataLst>
                <p:tags r:id="rId41"/>
              </p:custDataLst>
            </p:nvPr>
          </p:nvSpPr>
          <p:spPr>
            <a:xfrm>
              <a:off x="5225766" y="2869011"/>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3" name="Rechteck 42"/>
            <p:cNvSpPr/>
            <p:nvPr>
              <p:custDataLst>
                <p:tags r:id="rId42"/>
              </p:custDataLst>
            </p:nvPr>
          </p:nvSpPr>
          <p:spPr>
            <a:xfrm>
              <a:off x="5632165" y="2868958"/>
              <a:ext cx="348971" cy="103806"/>
            </a:xfrm>
            <a:prstGeom prst="rect">
              <a:avLst/>
            </a:prstGeom>
            <a:solidFill>
              <a:srgbClr val="0E78C5"/>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44" name="Gruppieren 43"/>
            <p:cNvGrpSpPr/>
            <p:nvPr/>
          </p:nvGrpSpPr>
          <p:grpSpPr>
            <a:xfrm>
              <a:off x="4306763" y="1893290"/>
              <a:ext cx="158153" cy="158153"/>
              <a:chOff x="6858000" y="2504440"/>
              <a:chExt cx="227964" cy="227964"/>
            </a:xfrm>
          </p:grpSpPr>
          <p:sp>
            <p:nvSpPr>
              <p:cNvPr id="45" name="Ellipse 44"/>
              <p:cNvSpPr/>
              <p:nvPr>
                <p:custDataLst>
                  <p:tags r:id="rId43"/>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6" name="Gleichschenkliges Dreieck 45"/>
              <p:cNvSpPr/>
              <p:nvPr>
                <p:custDataLst>
                  <p:tags r:id="rId44"/>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cxnSp>
        <p:nvCxnSpPr>
          <p:cNvPr id="47" name="Gekrümmter Verbinder 46"/>
          <p:cNvCxnSpPr/>
          <p:nvPr>
            <p:custDataLst>
              <p:tags r:id="rId21"/>
            </p:custDataLst>
          </p:nvPr>
        </p:nvCxnSpPr>
        <p:spPr>
          <a:xfrm>
            <a:off x="975589" y="2258235"/>
            <a:ext cx="1376269" cy="601010"/>
          </a:xfrm>
          <a:prstGeom prst="curvedConnector3">
            <a:avLst>
              <a:gd name="adj1" fmla="val -403"/>
            </a:avLst>
          </a:prstGeom>
          <a:ln w="38100">
            <a:solidFill>
              <a:srgbClr val="67B419"/>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Gleichschenkliges Dreieck 47"/>
          <p:cNvSpPr/>
          <p:nvPr>
            <p:custDataLst>
              <p:tags r:id="rId22"/>
            </p:custDataLst>
          </p:nvPr>
        </p:nvSpPr>
        <p:spPr>
          <a:xfrm rot="10800000">
            <a:off x="276898" y="4085394"/>
            <a:ext cx="4776546" cy="154477"/>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9" name="Grafik 48"/>
          <p:cNvPicPr>
            <a:picLocks noChangeAspect="1"/>
          </p:cNvPicPr>
          <p:nvPr>
            <p:custDataLst>
              <p:tags r:id="rId23"/>
            </p:custDataLst>
          </p:nvPr>
        </p:nvPicPr>
        <p:blipFill>
          <a:blip r:embed="rId58">
            <a:extLst>
              <a:ext uri="{28A0092B-C50C-407E-A947-70E740481C1C}">
                <a14:useLocalDpi xmlns:a14="http://schemas.microsoft.com/office/drawing/2010/main" val="0"/>
              </a:ext>
            </a:extLst>
          </a:blip>
          <a:stretch>
            <a:fillRect/>
          </a:stretch>
        </p:blipFill>
        <p:spPr>
          <a:xfrm>
            <a:off x="3175616" y="4679826"/>
            <a:ext cx="477267" cy="477267"/>
          </a:xfrm>
          <a:prstGeom prst="rect">
            <a:avLst/>
          </a:prstGeom>
        </p:spPr>
      </p:pic>
      <p:sp>
        <p:nvSpPr>
          <p:cNvPr id="50" name="Gleichschenkliges Dreieck 49"/>
          <p:cNvSpPr/>
          <p:nvPr>
            <p:custDataLst>
              <p:tags r:id="rId24"/>
            </p:custDataLst>
          </p:nvPr>
        </p:nvSpPr>
        <p:spPr>
          <a:xfrm rot="10800000">
            <a:off x="5708035" y="4100363"/>
            <a:ext cx="4744263" cy="16715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echteck 50"/>
          <p:cNvSpPr/>
          <p:nvPr>
            <p:custDataLst>
              <p:tags r:id="rId25"/>
            </p:custDataLst>
          </p:nvPr>
        </p:nvSpPr>
        <p:spPr>
          <a:xfrm>
            <a:off x="5687806" y="4342523"/>
            <a:ext cx="3496861" cy="1086821"/>
          </a:xfrm>
          <a:prstGeom prst="rect">
            <a:avLst/>
          </a:prstGeom>
          <a:noFill/>
          <a:ln w="9525" cap="flat" cmpd="sng" algn="ctr">
            <a:noFill/>
            <a:prstDash val="solid"/>
          </a:ln>
          <a:effectLst/>
        </p:spPr>
        <p:txBody>
          <a:bodyPr rtlCol="0" anchor="t"/>
          <a:lstStyle/>
          <a:p>
            <a:pPr>
              <a:spcBef>
                <a:spcPts val="500"/>
              </a:spcBef>
            </a:pPr>
            <a:r>
              <a:rPr lang="de-DE" sz="1400" dirty="0" smtClean="0"/>
              <a:t>Mobile </a:t>
            </a:r>
            <a:r>
              <a:rPr lang="de-DE" sz="1400" dirty="0" err="1" smtClean="0"/>
              <a:t>Launchpad</a:t>
            </a:r>
            <a:r>
              <a:rPr lang="de-DE" sz="1400" dirty="0" smtClean="0"/>
              <a:t> </a:t>
            </a:r>
            <a:r>
              <a:rPr lang="de-DE" sz="1400" dirty="0" err="1" smtClean="0"/>
              <a:t>app</a:t>
            </a:r>
            <a:r>
              <a:rPr lang="de-DE" sz="1400" dirty="0" smtClean="0"/>
              <a:t> </a:t>
            </a:r>
            <a:r>
              <a:rPr lang="de-DE" sz="1400" dirty="0" err="1" smtClean="0"/>
              <a:t>available</a:t>
            </a:r>
            <a:r>
              <a:rPr lang="de-DE" sz="1400" dirty="0" smtClean="0"/>
              <a:t> </a:t>
            </a:r>
            <a:r>
              <a:rPr lang="de-DE" sz="1400" dirty="0" err="1" smtClean="0"/>
              <a:t>for</a:t>
            </a:r>
            <a:r>
              <a:rPr lang="de-DE" sz="1400" dirty="0" smtClean="0"/>
              <a:t>:</a:t>
            </a:r>
            <a:endParaRPr lang="de-DE" sz="1400" dirty="0"/>
          </a:p>
        </p:txBody>
      </p:sp>
      <p:sp>
        <p:nvSpPr>
          <p:cNvPr id="52" name="Rechteck 51"/>
          <p:cNvSpPr/>
          <p:nvPr>
            <p:custDataLst>
              <p:tags r:id="rId26"/>
            </p:custDataLst>
          </p:nvPr>
        </p:nvSpPr>
        <p:spPr>
          <a:xfrm>
            <a:off x="554990" y="5285022"/>
            <a:ext cx="2803403" cy="246221"/>
          </a:xfrm>
          <a:prstGeom prst="rect">
            <a:avLst/>
          </a:prstGeom>
        </p:spPr>
        <p:txBody>
          <a:bodyPr wrap="square">
            <a:spAutoFit/>
          </a:bodyPr>
          <a:lstStyle/>
          <a:p>
            <a:r>
              <a:rPr lang="de-DE" sz="1000" dirty="0"/>
              <a:t>* </a:t>
            </a:r>
            <a:r>
              <a:rPr lang="de-DE" sz="1000" dirty="0" err="1" smtClean="0"/>
              <a:t>Tested</a:t>
            </a:r>
            <a:r>
              <a:rPr lang="de-DE" sz="1000" dirty="0" smtClean="0"/>
              <a:t> on Windows 7, 8.1, 10 </a:t>
            </a:r>
            <a:endParaRPr lang="de-DE" sz="1000" dirty="0"/>
          </a:p>
        </p:txBody>
      </p:sp>
      <p:sp>
        <p:nvSpPr>
          <p:cNvPr id="53" name="Textfeld 52"/>
          <p:cNvSpPr txBox="1"/>
          <p:nvPr>
            <p:custDataLst>
              <p:tags r:id="rId27"/>
            </p:custDataLst>
          </p:nvPr>
        </p:nvSpPr>
        <p:spPr>
          <a:xfrm>
            <a:off x="199811" y="3844151"/>
            <a:ext cx="2985910" cy="246221"/>
          </a:xfrm>
          <a:prstGeom prst="rect">
            <a:avLst/>
          </a:prstGeom>
        </p:spPr>
        <p:txBody>
          <a:bodyPr wrap="square">
            <a:spAutoFit/>
          </a:bodyPr>
          <a:lstStyle>
            <a:defPPr>
              <a:defRPr lang="de-DE"/>
            </a:defPPr>
            <a:lvl1pPr>
              <a:defRPr sz="1400"/>
            </a:lvl1pPr>
          </a:lstStyle>
          <a:p>
            <a:r>
              <a:rPr lang="de-DE" sz="1000" dirty="0">
                <a:hlinkClick r:id="rId59"/>
              </a:rPr>
              <a:t>https://</a:t>
            </a:r>
            <a:r>
              <a:rPr lang="de-DE" sz="1000" dirty="0" smtClean="0">
                <a:hlinkClick r:id="rId59"/>
              </a:rPr>
              <a:t>inside.bosch.com/irj/portal/fiori</a:t>
            </a:r>
            <a:r>
              <a:rPr lang="de-DE" sz="1000" dirty="0" smtClean="0"/>
              <a:t> </a:t>
            </a:r>
            <a:endParaRPr lang="de-DE" sz="1000" dirty="0"/>
          </a:p>
        </p:txBody>
      </p:sp>
      <p:sp>
        <p:nvSpPr>
          <p:cNvPr id="54" name="Rechteck 53"/>
          <p:cNvSpPr/>
          <p:nvPr>
            <p:custDataLst>
              <p:tags r:id="rId28"/>
            </p:custDataLst>
          </p:nvPr>
        </p:nvSpPr>
        <p:spPr>
          <a:xfrm>
            <a:off x="5658420" y="3840090"/>
            <a:ext cx="3918888" cy="246221"/>
          </a:xfrm>
          <a:prstGeom prst="rect">
            <a:avLst/>
          </a:prstGeom>
        </p:spPr>
        <p:txBody>
          <a:bodyPr wrap="square">
            <a:spAutoFit/>
          </a:bodyPr>
          <a:lstStyle/>
          <a:p>
            <a:r>
              <a:rPr lang="de-DE" sz="1000" dirty="0">
                <a:hlinkClick r:id="rId60"/>
              </a:rPr>
              <a:t>https://appcenter.bosch.com/enterprise/details/-/</a:t>
            </a:r>
            <a:r>
              <a:rPr lang="de-DE" sz="1000" dirty="0" smtClean="0">
                <a:hlinkClick r:id="rId60"/>
              </a:rPr>
              <a:t>app/Launchpad</a:t>
            </a:r>
            <a:r>
              <a:rPr lang="de-DE" sz="1000" dirty="0" smtClean="0"/>
              <a:t> </a:t>
            </a:r>
            <a:endParaRPr lang="de-DE" sz="1000" dirty="0"/>
          </a:p>
        </p:txBody>
      </p:sp>
      <p:pic>
        <p:nvPicPr>
          <p:cNvPr id="55" name="Grafik 54"/>
          <p:cNvPicPr>
            <a:picLocks noChangeAspect="1"/>
          </p:cNvPicPr>
          <p:nvPr>
            <p:custDataLst>
              <p:tags r:id="rId29"/>
            </p:custDataLst>
          </p:nvPr>
        </p:nvPicPr>
        <p:blipFill>
          <a:blip r:embed="rId61" cstate="print">
            <a:extLst>
              <a:ext uri="{28A0092B-C50C-407E-A947-70E740481C1C}">
                <a14:useLocalDpi xmlns:a14="http://schemas.microsoft.com/office/drawing/2010/main" val="0"/>
              </a:ext>
            </a:extLst>
          </a:blip>
          <a:stretch>
            <a:fillRect/>
          </a:stretch>
        </p:blipFill>
        <p:spPr>
          <a:xfrm>
            <a:off x="4217388" y="4342523"/>
            <a:ext cx="724952" cy="711903"/>
          </a:xfrm>
          <a:prstGeom prst="rect">
            <a:avLst/>
          </a:prstGeom>
        </p:spPr>
      </p:pic>
      <p:pic>
        <p:nvPicPr>
          <p:cNvPr id="56" name="Grafik 55"/>
          <p:cNvPicPr>
            <a:picLocks noChangeAspect="1"/>
          </p:cNvPicPr>
          <p:nvPr>
            <p:custDataLst>
              <p:tags r:id="rId30"/>
            </p:custDataLst>
          </p:nvPr>
        </p:nvPicPr>
        <p:blipFill>
          <a:blip r:embed="rId62" cstate="print">
            <a:extLst>
              <a:ext uri="{28A0092B-C50C-407E-A947-70E740481C1C}">
                <a14:useLocalDpi xmlns:a14="http://schemas.microsoft.com/office/drawing/2010/main" val="0"/>
              </a:ext>
            </a:extLst>
          </a:blip>
          <a:stretch>
            <a:fillRect/>
          </a:stretch>
        </p:blipFill>
        <p:spPr>
          <a:xfrm>
            <a:off x="3675239" y="4867538"/>
            <a:ext cx="620525" cy="632145"/>
          </a:xfrm>
          <a:prstGeom prst="rect">
            <a:avLst/>
          </a:prstGeom>
        </p:spPr>
      </p:pic>
    </p:spTree>
    <p:custDataLst>
      <p:tags r:id="rId1"/>
    </p:custDataLst>
    <p:extLst>
      <p:ext uri="{BB962C8B-B14F-4D97-AF65-F5344CB8AC3E}">
        <p14:creationId xmlns:p14="http://schemas.microsoft.com/office/powerpoint/2010/main" val="2857428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 name="Rechteck 73"/>
          <p:cNvSpPr/>
          <p:nvPr>
            <p:custDataLst>
              <p:tags r:id="rId2"/>
            </p:custDataLst>
          </p:nvPr>
        </p:nvSpPr>
        <p:spPr>
          <a:xfrm>
            <a:off x="1551128" y="3908413"/>
            <a:ext cx="1667345" cy="1486215"/>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Q</a:t>
            </a:r>
            <a:endParaRPr lang="de-DE" dirty="0">
              <a:solidFill>
                <a:schemeClr val="tx1"/>
              </a:solidFill>
            </a:endParaRPr>
          </a:p>
        </p:txBody>
      </p:sp>
      <p:sp>
        <p:nvSpPr>
          <p:cNvPr id="63" name="Rechteck 62"/>
          <p:cNvSpPr/>
          <p:nvPr>
            <p:custDataLst>
              <p:tags r:id="rId3"/>
            </p:custDataLst>
          </p:nvPr>
        </p:nvSpPr>
        <p:spPr>
          <a:xfrm>
            <a:off x="1539795" y="1393239"/>
            <a:ext cx="1667345" cy="2409609"/>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4" name="Grafik 13"/>
          <p:cNvPicPr>
            <a:picLocks/>
          </p:cNvPicPr>
          <p:nvPr>
            <p:custDataLst>
              <p:tags r:id="rId4"/>
            </p:custDataLst>
          </p:nvPr>
        </p:nvPicPr>
        <p:blipFill>
          <a:blip r:embed="rId79"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5"/>
            </p:custDataLst>
          </p:nvPr>
        </p:nvPicPr>
        <p:blipFill>
          <a:blip r:embed="rId80">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6"/>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buFontTx/>
              <a:buNone/>
            </a:pPr>
            <a:r>
              <a:rPr lang="de-DE" sz="2800" dirty="0" smtClean="0"/>
              <a:t>Bosch </a:t>
            </a:r>
            <a:r>
              <a:rPr lang="de-DE" sz="2800" dirty="0" err="1" smtClean="0"/>
              <a:t>Fiori</a:t>
            </a:r>
            <a:r>
              <a:rPr lang="de-DE" sz="2800" dirty="0" smtClean="0"/>
              <a:t> Client </a:t>
            </a:r>
            <a:r>
              <a:rPr lang="de-DE" sz="2800" dirty="0" err="1" smtClean="0"/>
              <a:t>Strategy</a:t>
            </a:r>
            <a:endParaRPr lang="de-DE" sz="2800" dirty="0" smtClean="0"/>
          </a:p>
        </p:txBody>
      </p:sp>
      <p:sp>
        <p:nvSpPr>
          <p:cNvPr id="8" name="Rechteck 7"/>
          <p:cNvSpPr>
            <a:spLocks/>
          </p:cNvSpPr>
          <p:nvPr>
            <p:custDataLst>
              <p:tags r:id="rId7"/>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8"/>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9"/>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23</a:t>
            </a:r>
            <a:endParaRPr lang="de-DE" sz="1200">
              <a:solidFill>
                <a:srgbClr val="999FA6"/>
              </a:solidFill>
            </a:endParaRPr>
          </a:p>
        </p:txBody>
      </p:sp>
      <p:sp>
        <p:nvSpPr>
          <p:cNvPr id="5" name="Rechteck 4"/>
          <p:cNvSpPr>
            <a:spLocks/>
          </p:cNvSpPr>
          <p:nvPr>
            <p:custDataLst>
              <p:tags r:id="rId10"/>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11"/>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2"/>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0E78C5"/>
                </a:solidFill>
              </a:rPr>
              <a:t>Mobile Client Communication Path</a:t>
            </a:r>
            <a:endParaRPr lang="de-DE" sz="2800" dirty="0">
              <a:solidFill>
                <a:srgbClr val="0E78C5"/>
              </a:solidFill>
            </a:endParaRPr>
          </a:p>
        </p:txBody>
      </p:sp>
      <p:sp>
        <p:nvSpPr>
          <p:cNvPr id="16" name="Rechteck 15"/>
          <p:cNvSpPr/>
          <p:nvPr>
            <p:custDataLst>
              <p:tags r:id="rId13"/>
            </p:custDataLst>
          </p:nvPr>
        </p:nvSpPr>
        <p:spPr>
          <a:xfrm>
            <a:off x="6527281" y="3042168"/>
            <a:ext cx="2475245" cy="694312"/>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tx1"/>
                </a:solidFill>
              </a:rPr>
              <a:t>Q-WAM (TEST)</a:t>
            </a:r>
            <a:endParaRPr lang="de-DE" sz="1000" dirty="0">
              <a:solidFill>
                <a:schemeClr val="tx1"/>
              </a:solidFill>
            </a:endParaRPr>
          </a:p>
        </p:txBody>
      </p:sp>
      <p:sp>
        <p:nvSpPr>
          <p:cNvPr id="17" name="Rechteck 16"/>
          <p:cNvSpPr/>
          <p:nvPr>
            <p:custDataLst>
              <p:tags r:id="rId14"/>
            </p:custDataLst>
          </p:nvPr>
        </p:nvSpPr>
        <p:spPr>
          <a:xfrm>
            <a:off x="1591756" y="2936886"/>
            <a:ext cx="1553592" cy="770827"/>
          </a:xfrm>
          <a:prstGeom prst="rect">
            <a:avLst/>
          </a:prstGeom>
          <a:solidFill>
            <a:srgbClr val="A801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Rechteck 17"/>
          <p:cNvSpPr/>
          <p:nvPr>
            <p:custDataLst>
              <p:tags r:id="rId15"/>
            </p:custDataLst>
          </p:nvPr>
        </p:nvSpPr>
        <p:spPr>
          <a:xfrm>
            <a:off x="1605787" y="4446425"/>
            <a:ext cx="1553592" cy="770827"/>
          </a:xfrm>
          <a:prstGeom prst="rect">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Rechteck 18"/>
          <p:cNvSpPr/>
          <p:nvPr>
            <p:custDataLst>
              <p:tags r:id="rId16"/>
            </p:custDataLst>
          </p:nvPr>
        </p:nvSpPr>
        <p:spPr>
          <a:xfrm>
            <a:off x="1598863" y="1916853"/>
            <a:ext cx="1553592" cy="770827"/>
          </a:xfrm>
          <a:prstGeom prst="rect">
            <a:avLst/>
          </a:prstGeom>
          <a:solidFill>
            <a:srgbClr val="67B41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 name="Rechteck 19"/>
          <p:cNvSpPr/>
          <p:nvPr>
            <p:custDataLst>
              <p:tags r:id="rId17"/>
            </p:custDataLst>
          </p:nvPr>
        </p:nvSpPr>
        <p:spPr>
          <a:xfrm>
            <a:off x="3567533" y="1521779"/>
            <a:ext cx="877824" cy="6035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smtClean="0">
                <a:solidFill>
                  <a:schemeClr val="tx1"/>
                </a:solidFill>
              </a:rPr>
              <a:t>Bosch AD/MFA</a:t>
            </a:r>
            <a:endParaRPr lang="de-DE" sz="1000" dirty="0">
              <a:solidFill>
                <a:schemeClr val="tx1"/>
              </a:solidFill>
            </a:endParaRPr>
          </a:p>
        </p:txBody>
      </p:sp>
      <p:sp>
        <p:nvSpPr>
          <p:cNvPr id="22" name="Rechteck 21"/>
          <p:cNvSpPr/>
          <p:nvPr>
            <p:custDataLst>
              <p:tags r:id="rId18"/>
            </p:custDataLst>
          </p:nvPr>
        </p:nvSpPr>
        <p:spPr>
          <a:xfrm>
            <a:off x="3567533" y="3764656"/>
            <a:ext cx="877824" cy="6035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smtClean="0">
                <a:solidFill>
                  <a:schemeClr val="tx1"/>
                </a:solidFill>
              </a:rPr>
              <a:t>Q9 AD/MFA</a:t>
            </a:r>
            <a:endParaRPr lang="de-DE" sz="1000" dirty="0">
              <a:solidFill>
                <a:schemeClr val="tx1"/>
              </a:solidFill>
            </a:endParaRPr>
          </a:p>
        </p:txBody>
      </p:sp>
      <p:sp>
        <p:nvSpPr>
          <p:cNvPr id="23" name="Rechteck 22"/>
          <p:cNvSpPr/>
          <p:nvPr>
            <p:custDataLst>
              <p:tags r:id="rId19"/>
            </p:custDataLst>
          </p:nvPr>
        </p:nvSpPr>
        <p:spPr>
          <a:xfrm>
            <a:off x="4441768" y="1712782"/>
            <a:ext cx="1763624" cy="246221"/>
          </a:xfrm>
          <a:prstGeom prst="rect">
            <a:avLst/>
          </a:prstGeom>
        </p:spPr>
        <p:txBody>
          <a:bodyPr wrap="none">
            <a:spAutoFit/>
          </a:bodyPr>
          <a:lstStyle/>
          <a:p>
            <a:r>
              <a:rPr lang="de-DE" sz="1000" u="sng" dirty="0">
                <a:solidFill>
                  <a:srgbClr val="0000FF"/>
                </a:solidFill>
                <a:ea typeface="Bosch Office Sans" panose="020B0604020202020204" pitchFamily="34" charset="0"/>
                <a:cs typeface="Times New Roman" panose="02020603050405020304" pitchFamily="18" charset="0"/>
                <a:hlinkClick r:id="rId81"/>
              </a:rPr>
              <a:t>https://stfs.bosch.com/adfs/</a:t>
            </a:r>
            <a:r>
              <a:rPr lang="de-DE" sz="1000" dirty="0">
                <a:ea typeface="Bosch Office Sans" panose="020B0604020202020204" pitchFamily="34" charset="0"/>
                <a:cs typeface="Times New Roman" panose="02020603050405020304" pitchFamily="18" charset="0"/>
              </a:rPr>
              <a:t> </a:t>
            </a:r>
            <a:endParaRPr lang="de-DE" sz="1000" dirty="0"/>
          </a:p>
        </p:txBody>
      </p:sp>
      <p:sp>
        <p:nvSpPr>
          <p:cNvPr id="24" name="Textfeld 23"/>
          <p:cNvSpPr txBox="1"/>
          <p:nvPr>
            <p:custDataLst>
              <p:tags r:id="rId20"/>
            </p:custDataLst>
          </p:nvPr>
        </p:nvSpPr>
        <p:spPr>
          <a:xfrm>
            <a:off x="4481933" y="3921222"/>
            <a:ext cx="1847088" cy="301752"/>
          </a:xfrm>
          <a:prstGeom prst="rect">
            <a:avLst/>
          </a:prstGeom>
          <a:noFill/>
        </p:spPr>
        <p:txBody>
          <a:bodyPr wrap="none" lIns="0" tIns="0" rIns="0" bIns="0" rtlCol="0">
            <a:noAutofit/>
          </a:bodyPr>
          <a:lstStyle/>
          <a:p>
            <a:pPr>
              <a:lnSpc>
                <a:spcPts val="2300"/>
              </a:lnSpc>
              <a:spcBef>
                <a:spcPts val="500"/>
              </a:spcBef>
            </a:pPr>
            <a:r>
              <a:rPr lang="en-US" sz="1000" u="sng" dirty="0">
                <a:hlinkClick r:id="rId82"/>
              </a:rPr>
              <a:t>https://stfs.test-bosch.com/adfs/</a:t>
            </a:r>
            <a:endParaRPr lang="de-DE" sz="1000" dirty="0" smtClean="0"/>
          </a:p>
        </p:txBody>
      </p:sp>
      <p:sp>
        <p:nvSpPr>
          <p:cNvPr id="25" name="Rechteck 24"/>
          <p:cNvSpPr/>
          <p:nvPr>
            <p:custDataLst>
              <p:tags r:id="rId21"/>
            </p:custDataLst>
          </p:nvPr>
        </p:nvSpPr>
        <p:spPr>
          <a:xfrm>
            <a:off x="9606927" y="1465400"/>
            <a:ext cx="977310" cy="784197"/>
          </a:xfrm>
          <a:prstGeom prst="rect">
            <a:avLst/>
          </a:prstGeom>
          <a:solidFill>
            <a:srgbClr val="6D9AB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bg1"/>
                </a:solidFill>
              </a:rPr>
              <a:t>PCZ</a:t>
            </a:r>
          </a:p>
          <a:p>
            <a:r>
              <a:rPr lang="de-DE" sz="1000" dirty="0" err="1" smtClean="0">
                <a:solidFill>
                  <a:schemeClr val="bg1"/>
                </a:solidFill>
              </a:rPr>
              <a:t>Inside.Portal</a:t>
            </a:r>
            <a:endParaRPr lang="de-DE" sz="1000" dirty="0" smtClean="0">
              <a:solidFill>
                <a:schemeClr val="bg1"/>
              </a:solidFill>
            </a:endParaRPr>
          </a:p>
          <a:p>
            <a:endParaRPr lang="de-DE" sz="1000" dirty="0">
              <a:solidFill>
                <a:schemeClr val="bg1"/>
              </a:solidFill>
            </a:endParaRPr>
          </a:p>
          <a:p>
            <a:r>
              <a:rPr lang="de-DE" sz="1000" dirty="0" err="1" smtClean="0">
                <a:solidFill>
                  <a:schemeClr val="bg1"/>
                </a:solidFill>
              </a:rPr>
              <a:t>Launchpad</a:t>
            </a:r>
            <a:endParaRPr lang="de-DE" sz="1000" dirty="0">
              <a:solidFill>
                <a:schemeClr val="bg1"/>
              </a:solidFill>
            </a:endParaRPr>
          </a:p>
        </p:txBody>
      </p:sp>
      <p:sp>
        <p:nvSpPr>
          <p:cNvPr id="26" name="Rechteck 25"/>
          <p:cNvSpPr/>
          <p:nvPr>
            <p:custDataLst>
              <p:tags r:id="rId22"/>
            </p:custDataLst>
          </p:nvPr>
        </p:nvSpPr>
        <p:spPr>
          <a:xfrm>
            <a:off x="9606927" y="2384031"/>
            <a:ext cx="977310" cy="784197"/>
          </a:xfrm>
          <a:prstGeom prst="rect">
            <a:avLst/>
          </a:prstGeom>
          <a:solidFill>
            <a:srgbClr val="6D9AB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bg1"/>
                </a:solidFill>
              </a:rPr>
              <a:t>PXG</a:t>
            </a:r>
          </a:p>
          <a:p>
            <a:r>
              <a:rPr lang="de-DE" sz="1000" dirty="0" smtClean="0">
                <a:solidFill>
                  <a:schemeClr val="bg1"/>
                </a:solidFill>
              </a:rPr>
              <a:t>SAP Gateway</a:t>
            </a:r>
          </a:p>
          <a:p>
            <a:endParaRPr lang="de-DE" sz="1000" dirty="0">
              <a:solidFill>
                <a:schemeClr val="bg1"/>
              </a:solidFill>
            </a:endParaRPr>
          </a:p>
          <a:p>
            <a:r>
              <a:rPr lang="de-DE" sz="1000" dirty="0" smtClean="0">
                <a:solidFill>
                  <a:schemeClr val="bg1"/>
                </a:solidFill>
              </a:rPr>
              <a:t>UI5/</a:t>
            </a:r>
            <a:r>
              <a:rPr lang="de-DE" sz="1000" dirty="0" err="1" smtClean="0">
                <a:solidFill>
                  <a:schemeClr val="bg1"/>
                </a:solidFill>
              </a:rPr>
              <a:t>Fiori</a:t>
            </a:r>
            <a:r>
              <a:rPr lang="de-DE" sz="1000" dirty="0" smtClean="0">
                <a:solidFill>
                  <a:schemeClr val="bg1"/>
                </a:solidFill>
              </a:rPr>
              <a:t> </a:t>
            </a:r>
            <a:r>
              <a:rPr lang="de-DE" sz="1000" dirty="0" err="1" smtClean="0">
                <a:solidFill>
                  <a:schemeClr val="bg1"/>
                </a:solidFill>
              </a:rPr>
              <a:t>apps</a:t>
            </a:r>
            <a:endParaRPr lang="de-DE" sz="1000" dirty="0">
              <a:solidFill>
                <a:schemeClr val="bg1"/>
              </a:solidFill>
            </a:endParaRPr>
          </a:p>
        </p:txBody>
      </p:sp>
      <p:sp>
        <p:nvSpPr>
          <p:cNvPr id="27" name="Rechteck 26"/>
          <p:cNvSpPr/>
          <p:nvPr>
            <p:custDataLst>
              <p:tags r:id="rId23"/>
            </p:custDataLst>
          </p:nvPr>
        </p:nvSpPr>
        <p:spPr>
          <a:xfrm>
            <a:off x="9606927" y="3691800"/>
            <a:ext cx="977310" cy="784197"/>
          </a:xfrm>
          <a:prstGeom prst="rect">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bg1"/>
                </a:solidFill>
              </a:rPr>
              <a:t>QCZ</a:t>
            </a:r>
          </a:p>
          <a:p>
            <a:r>
              <a:rPr lang="de-DE" sz="1000" dirty="0" err="1">
                <a:solidFill>
                  <a:schemeClr val="bg1"/>
                </a:solidFill>
              </a:rPr>
              <a:t>Inside.Portal</a:t>
            </a:r>
            <a:endParaRPr lang="de-DE" sz="1000" dirty="0">
              <a:solidFill>
                <a:schemeClr val="bg1"/>
              </a:solidFill>
            </a:endParaRPr>
          </a:p>
          <a:p>
            <a:endParaRPr lang="de-DE" sz="1000" dirty="0">
              <a:solidFill>
                <a:schemeClr val="bg1"/>
              </a:solidFill>
            </a:endParaRPr>
          </a:p>
          <a:p>
            <a:r>
              <a:rPr lang="de-DE" sz="1000" dirty="0" err="1" smtClean="0">
                <a:solidFill>
                  <a:schemeClr val="bg1"/>
                </a:solidFill>
              </a:rPr>
              <a:t>Launchpad</a:t>
            </a:r>
            <a:endParaRPr lang="de-DE" sz="1000" dirty="0">
              <a:solidFill>
                <a:schemeClr val="bg1"/>
              </a:solidFill>
            </a:endParaRPr>
          </a:p>
        </p:txBody>
      </p:sp>
      <p:sp>
        <p:nvSpPr>
          <p:cNvPr id="28" name="Rechteck 27"/>
          <p:cNvSpPr/>
          <p:nvPr>
            <p:custDataLst>
              <p:tags r:id="rId24"/>
            </p:custDataLst>
          </p:nvPr>
        </p:nvSpPr>
        <p:spPr>
          <a:xfrm>
            <a:off x="9606927" y="4610431"/>
            <a:ext cx="977310" cy="784197"/>
          </a:xfrm>
          <a:prstGeom prst="rect">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bg1"/>
                </a:solidFill>
              </a:rPr>
              <a:t>QXG</a:t>
            </a:r>
          </a:p>
          <a:p>
            <a:r>
              <a:rPr lang="de-DE" sz="1000" dirty="0">
                <a:solidFill>
                  <a:schemeClr val="bg1"/>
                </a:solidFill>
              </a:rPr>
              <a:t>SAP Gateway</a:t>
            </a:r>
          </a:p>
          <a:p>
            <a:endParaRPr lang="de-DE" sz="1000" dirty="0">
              <a:solidFill>
                <a:schemeClr val="bg1"/>
              </a:solidFill>
            </a:endParaRPr>
          </a:p>
          <a:p>
            <a:r>
              <a:rPr lang="de-DE" sz="1000" dirty="0">
                <a:solidFill>
                  <a:schemeClr val="bg1"/>
                </a:solidFill>
              </a:rPr>
              <a:t>UI5/</a:t>
            </a:r>
            <a:r>
              <a:rPr lang="de-DE" sz="1000" dirty="0" err="1">
                <a:solidFill>
                  <a:schemeClr val="bg1"/>
                </a:solidFill>
              </a:rPr>
              <a:t>Fiori</a:t>
            </a:r>
            <a:r>
              <a:rPr lang="de-DE" sz="1000" dirty="0">
                <a:solidFill>
                  <a:schemeClr val="bg1"/>
                </a:solidFill>
              </a:rPr>
              <a:t> </a:t>
            </a:r>
            <a:r>
              <a:rPr lang="de-DE" sz="1000" dirty="0" err="1" smtClean="0">
                <a:solidFill>
                  <a:schemeClr val="bg1"/>
                </a:solidFill>
              </a:rPr>
              <a:t>apps</a:t>
            </a:r>
            <a:endParaRPr lang="de-DE" sz="1000" dirty="0">
              <a:solidFill>
                <a:schemeClr val="bg1"/>
              </a:solidFill>
            </a:endParaRPr>
          </a:p>
        </p:txBody>
      </p:sp>
      <p:grpSp>
        <p:nvGrpSpPr>
          <p:cNvPr id="29" name="Gruppieren 28"/>
          <p:cNvGrpSpPr/>
          <p:nvPr/>
        </p:nvGrpSpPr>
        <p:grpSpPr>
          <a:xfrm>
            <a:off x="3573568" y="2389662"/>
            <a:ext cx="2624328" cy="999662"/>
            <a:chOff x="2231136" y="2605765"/>
            <a:chExt cx="2624328" cy="999662"/>
          </a:xfrm>
        </p:grpSpPr>
        <p:sp>
          <p:nvSpPr>
            <p:cNvPr id="30" name="Rechteck 29"/>
            <p:cNvSpPr/>
            <p:nvPr>
              <p:custDataLst>
                <p:tags r:id="rId72"/>
              </p:custDataLst>
            </p:nvPr>
          </p:nvSpPr>
          <p:spPr>
            <a:xfrm>
              <a:off x="2231136" y="2605765"/>
              <a:ext cx="2624328" cy="999662"/>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tx1"/>
                  </a:solidFill>
                </a:rPr>
                <a:t>P- WAP</a:t>
              </a:r>
              <a:endParaRPr lang="de-DE" sz="1000" dirty="0">
                <a:solidFill>
                  <a:schemeClr val="tx1"/>
                </a:solidFill>
              </a:endParaRPr>
            </a:p>
          </p:txBody>
        </p:sp>
        <p:sp>
          <p:nvSpPr>
            <p:cNvPr id="31" name="Rechteck 30"/>
            <p:cNvSpPr/>
            <p:nvPr>
              <p:custDataLst>
                <p:tags r:id="rId73"/>
              </p:custDataLst>
            </p:nvPr>
          </p:nvSpPr>
          <p:spPr>
            <a:xfrm>
              <a:off x="2331720" y="2876845"/>
              <a:ext cx="2441448" cy="285271"/>
            </a:xfrm>
            <a:prstGeom prst="rect">
              <a:avLst/>
            </a:prstGeom>
            <a:solidFill>
              <a:srgbClr val="AEDB7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2" name="Textfeld 31"/>
            <p:cNvSpPr txBox="1"/>
            <p:nvPr>
              <p:custDataLst>
                <p:tags r:id="rId74"/>
              </p:custDataLst>
            </p:nvPr>
          </p:nvSpPr>
          <p:spPr>
            <a:xfrm>
              <a:off x="2382388" y="2841454"/>
              <a:ext cx="1961025" cy="342045"/>
            </a:xfrm>
            <a:prstGeom prst="rect">
              <a:avLst/>
            </a:prstGeom>
            <a:noFill/>
            <a:ln>
              <a:noFill/>
            </a:ln>
          </p:spPr>
          <p:txBody>
            <a:bodyPr wrap="none" lIns="0" tIns="0" rIns="0" bIns="0" rtlCol="0">
              <a:noAutofit/>
            </a:bodyPr>
            <a:lstStyle/>
            <a:p>
              <a:pPr>
                <a:lnSpc>
                  <a:spcPts val="2300"/>
                </a:lnSpc>
                <a:spcBef>
                  <a:spcPts val="500"/>
                </a:spcBef>
              </a:pPr>
              <a:r>
                <a:rPr lang="en-US" sz="1000" u="sng" dirty="0">
                  <a:hlinkClick r:id="rId83"/>
                </a:rPr>
                <a:t>https://</a:t>
              </a:r>
              <a:r>
                <a:rPr lang="en-US" sz="1000" u="sng" dirty="0" smtClean="0">
                  <a:hlinkClick r:id="rId83"/>
                </a:rPr>
                <a:t>rb-ms-mobile-portal.bosch.com</a:t>
              </a:r>
              <a:endParaRPr lang="en-US" sz="1000" u="sng" dirty="0" smtClean="0"/>
            </a:p>
            <a:p>
              <a:pPr>
                <a:lnSpc>
                  <a:spcPts val="2300"/>
                </a:lnSpc>
                <a:spcBef>
                  <a:spcPts val="500"/>
                </a:spcBef>
              </a:pPr>
              <a:endParaRPr lang="de-DE" sz="1000" dirty="0" smtClean="0"/>
            </a:p>
          </p:txBody>
        </p:sp>
        <p:sp>
          <p:nvSpPr>
            <p:cNvPr id="33" name="Rechteck 32"/>
            <p:cNvSpPr/>
            <p:nvPr>
              <p:custDataLst>
                <p:tags r:id="rId75"/>
              </p:custDataLst>
            </p:nvPr>
          </p:nvSpPr>
          <p:spPr>
            <a:xfrm>
              <a:off x="2323846" y="3255802"/>
              <a:ext cx="2441448" cy="285271"/>
            </a:xfrm>
            <a:prstGeom prst="rect">
              <a:avLst/>
            </a:prstGeom>
            <a:solidFill>
              <a:srgbClr val="A801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4" name="Textfeld 33"/>
            <p:cNvSpPr txBox="1"/>
            <p:nvPr>
              <p:custDataLst>
                <p:tags r:id="rId76"/>
              </p:custDataLst>
            </p:nvPr>
          </p:nvSpPr>
          <p:spPr>
            <a:xfrm>
              <a:off x="2374515" y="3223126"/>
              <a:ext cx="2260406" cy="342045"/>
            </a:xfrm>
            <a:prstGeom prst="rect">
              <a:avLst/>
            </a:prstGeom>
            <a:noFill/>
            <a:ln>
              <a:noFill/>
            </a:ln>
          </p:spPr>
          <p:txBody>
            <a:bodyPr wrap="none" lIns="0" tIns="0" rIns="0" bIns="0" rtlCol="0">
              <a:noAutofit/>
            </a:bodyPr>
            <a:lstStyle/>
            <a:p>
              <a:pPr>
                <a:lnSpc>
                  <a:spcPts val="2300"/>
                </a:lnSpc>
                <a:spcBef>
                  <a:spcPts val="500"/>
                </a:spcBef>
              </a:pPr>
              <a:r>
                <a:rPr lang="en-US" sz="1000" u="sng" dirty="0">
                  <a:hlinkClick r:id="rId84"/>
                </a:rPr>
                <a:t>https://</a:t>
              </a:r>
              <a:r>
                <a:rPr lang="en-US" sz="1000" u="sng" dirty="0" smtClean="0">
                  <a:hlinkClick r:id="rId84"/>
                </a:rPr>
                <a:t>rb-ms-mobile-portal-q.bosch.com</a:t>
              </a:r>
              <a:endParaRPr lang="en-US" sz="1000" u="sng" dirty="0" smtClean="0"/>
            </a:p>
            <a:p>
              <a:pPr>
                <a:lnSpc>
                  <a:spcPts val="2300"/>
                </a:lnSpc>
                <a:spcBef>
                  <a:spcPts val="500"/>
                </a:spcBef>
              </a:pPr>
              <a:endParaRPr lang="de-DE" sz="1000" dirty="0" smtClean="0"/>
            </a:p>
          </p:txBody>
        </p:sp>
      </p:grpSp>
      <p:grpSp>
        <p:nvGrpSpPr>
          <p:cNvPr id="35" name="Gruppieren 34"/>
          <p:cNvGrpSpPr/>
          <p:nvPr/>
        </p:nvGrpSpPr>
        <p:grpSpPr>
          <a:xfrm>
            <a:off x="6527282" y="2028997"/>
            <a:ext cx="2475245" cy="700833"/>
            <a:chOff x="6573768" y="1945640"/>
            <a:chExt cx="2268480" cy="700833"/>
          </a:xfrm>
        </p:grpSpPr>
        <p:sp>
          <p:nvSpPr>
            <p:cNvPr id="36" name="Rechteck 35"/>
            <p:cNvSpPr/>
            <p:nvPr>
              <p:custDataLst>
                <p:tags r:id="rId69"/>
              </p:custDataLst>
            </p:nvPr>
          </p:nvSpPr>
          <p:spPr>
            <a:xfrm>
              <a:off x="6573768" y="1945640"/>
              <a:ext cx="2268480" cy="700833"/>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tx1"/>
                  </a:solidFill>
                </a:rPr>
                <a:t>P-WAM</a:t>
              </a:r>
              <a:endParaRPr lang="de-DE" sz="1000" dirty="0">
                <a:solidFill>
                  <a:schemeClr val="tx1"/>
                </a:solidFill>
              </a:endParaRPr>
            </a:p>
          </p:txBody>
        </p:sp>
        <p:sp>
          <p:nvSpPr>
            <p:cNvPr id="37" name="Rechteck 36"/>
            <p:cNvSpPr/>
            <p:nvPr>
              <p:custDataLst>
                <p:tags r:id="rId70"/>
              </p:custDataLst>
            </p:nvPr>
          </p:nvSpPr>
          <p:spPr>
            <a:xfrm>
              <a:off x="6665976" y="2287744"/>
              <a:ext cx="2102352" cy="251967"/>
            </a:xfrm>
            <a:prstGeom prst="rect">
              <a:avLst/>
            </a:prstGeom>
            <a:solidFill>
              <a:srgbClr val="AEDB7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8" name="Textfeld 37"/>
            <p:cNvSpPr txBox="1"/>
            <p:nvPr>
              <p:custDataLst>
                <p:tags r:id="rId71"/>
              </p:custDataLst>
            </p:nvPr>
          </p:nvSpPr>
          <p:spPr>
            <a:xfrm>
              <a:off x="6703650" y="2235879"/>
              <a:ext cx="1990758" cy="410594"/>
            </a:xfrm>
            <a:prstGeom prst="rect">
              <a:avLst/>
            </a:prstGeom>
            <a:noFill/>
            <a:ln>
              <a:noFill/>
            </a:ln>
          </p:spPr>
          <p:txBody>
            <a:bodyPr wrap="none" lIns="0" tIns="0" rIns="0" bIns="0" rtlCol="0">
              <a:noAutofit/>
            </a:bodyPr>
            <a:lstStyle/>
            <a:p>
              <a:pPr>
                <a:lnSpc>
                  <a:spcPts val="2300"/>
                </a:lnSpc>
                <a:spcBef>
                  <a:spcPts val="500"/>
                </a:spcBef>
              </a:pPr>
              <a:r>
                <a:rPr lang="en-US" sz="1000" u="sng" dirty="0">
                  <a:hlinkClick r:id="rId85"/>
                </a:rPr>
                <a:t>https://</a:t>
              </a:r>
              <a:r>
                <a:rPr lang="en-US" sz="1000" u="sng" dirty="0" smtClean="0">
                  <a:hlinkClick r:id="rId85"/>
                </a:rPr>
                <a:t>rb-wam-ms-portal.bosch.com</a:t>
              </a:r>
              <a:endParaRPr lang="en-US" sz="1000" u="sng" dirty="0" smtClean="0"/>
            </a:p>
            <a:p>
              <a:pPr>
                <a:lnSpc>
                  <a:spcPts val="2300"/>
                </a:lnSpc>
                <a:spcBef>
                  <a:spcPts val="500"/>
                </a:spcBef>
              </a:pPr>
              <a:endParaRPr lang="de-DE" sz="1000" dirty="0" smtClean="0"/>
            </a:p>
          </p:txBody>
        </p:sp>
      </p:grpSp>
      <p:sp>
        <p:nvSpPr>
          <p:cNvPr id="39" name="Rechteck 38"/>
          <p:cNvSpPr/>
          <p:nvPr>
            <p:custDataLst>
              <p:tags r:id="rId25"/>
            </p:custDataLst>
          </p:nvPr>
        </p:nvSpPr>
        <p:spPr>
          <a:xfrm>
            <a:off x="6529529" y="4533669"/>
            <a:ext cx="2475245" cy="681168"/>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tx1"/>
                </a:solidFill>
              </a:rPr>
              <a:t>Q-WAM (DEV)</a:t>
            </a:r>
            <a:endParaRPr lang="de-DE" sz="1000" dirty="0">
              <a:solidFill>
                <a:schemeClr val="tx1"/>
              </a:solidFill>
            </a:endParaRPr>
          </a:p>
        </p:txBody>
      </p:sp>
      <p:sp>
        <p:nvSpPr>
          <p:cNvPr id="40" name="Rechteck 39"/>
          <p:cNvSpPr/>
          <p:nvPr>
            <p:custDataLst>
              <p:tags r:id="rId26"/>
            </p:custDataLst>
          </p:nvPr>
        </p:nvSpPr>
        <p:spPr>
          <a:xfrm>
            <a:off x="6621737" y="4865252"/>
            <a:ext cx="2300131" cy="261407"/>
          </a:xfrm>
          <a:prstGeom prst="rect">
            <a:avLst/>
          </a:prstGeom>
          <a:solidFill>
            <a:srgbClr val="6FC9C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p:cNvSpPr txBox="1"/>
          <p:nvPr>
            <p:custDataLst>
              <p:tags r:id="rId27"/>
            </p:custDataLst>
          </p:nvPr>
        </p:nvSpPr>
        <p:spPr>
          <a:xfrm>
            <a:off x="6659413" y="4832075"/>
            <a:ext cx="1831346" cy="331276"/>
          </a:xfrm>
          <a:prstGeom prst="rect">
            <a:avLst/>
          </a:prstGeom>
          <a:noFill/>
        </p:spPr>
        <p:txBody>
          <a:bodyPr wrap="none" lIns="0" tIns="0" rIns="0" bIns="0" rtlCol="0">
            <a:noAutofit/>
          </a:bodyPr>
          <a:lstStyle/>
          <a:p>
            <a:pPr>
              <a:lnSpc>
                <a:spcPts val="2300"/>
              </a:lnSpc>
              <a:spcBef>
                <a:spcPts val="500"/>
              </a:spcBef>
            </a:pPr>
            <a:r>
              <a:rPr lang="en-US" sz="1000" u="sng" dirty="0">
                <a:hlinkClick r:id="rId86"/>
              </a:rPr>
              <a:t>https://</a:t>
            </a:r>
            <a:r>
              <a:rPr lang="en-US" sz="1000" u="sng" dirty="0" smtClean="0">
                <a:hlinkClick r:id="rId86"/>
              </a:rPr>
              <a:t>rb-wam-ms-fiori-q.bosch.com</a:t>
            </a:r>
            <a:endParaRPr lang="de-DE" sz="1000" dirty="0" smtClean="0"/>
          </a:p>
        </p:txBody>
      </p:sp>
      <p:grpSp>
        <p:nvGrpSpPr>
          <p:cNvPr id="42" name="Gruppieren 41"/>
          <p:cNvGrpSpPr/>
          <p:nvPr/>
        </p:nvGrpSpPr>
        <p:grpSpPr>
          <a:xfrm>
            <a:off x="3567533" y="4628442"/>
            <a:ext cx="2624328" cy="603504"/>
            <a:chOff x="2231136" y="4804732"/>
            <a:chExt cx="2624328" cy="603504"/>
          </a:xfrm>
        </p:grpSpPr>
        <p:sp>
          <p:nvSpPr>
            <p:cNvPr id="43" name="Rechteck 42"/>
            <p:cNvSpPr/>
            <p:nvPr>
              <p:custDataLst>
                <p:tags r:id="rId66"/>
              </p:custDataLst>
            </p:nvPr>
          </p:nvSpPr>
          <p:spPr>
            <a:xfrm>
              <a:off x="2231136" y="4804732"/>
              <a:ext cx="2624328" cy="603504"/>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tx1"/>
                  </a:solidFill>
                </a:rPr>
                <a:t>Q-WAP</a:t>
              </a:r>
              <a:endParaRPr lang="de-DE" sz="1000" dirty="0">
                <a:solidFill>
                  <a:schemeClr val="tx1"/>
                </a:solidFill>
              </a:endParaRPr>
            </a:p>
          </p:txBody>
        </p:sp>
        <p:sp>
          <p:nvSpPr>
            <p:cNvPr id="44" name="Rechteck 43"/>
            <p:cNvSpPr/>
            <p:nvPr>
              <p:custDataLst>
                <p:tags r:id="rId67"/>
              </p:custDataLst>
            </p:nvPr>
          </p:nvSpPr>
          <p:spPr>
            <a:xfrm>
              <a:off x="2331720" y="5033957"/>
              <a:ext cx="2441448" cy="285271"/>
            </a:xfrm>
            <a:prstGeom prst="rect">
              <a:avLst/>
            </a:prstGeom>
            <a:solidFill>
              <a:srgbClr val="6FC9C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5" name="Textfeld 44"/>
            <p:cNvSpPr txBox="1"/>
            <p:nvPr>
              <p:custDataLst>
                <p:tags r:id="rId68"/>
              </p:custDataLst>
            </p:nvPr>
          </p:nvSpPr>
          <p:spPr>
            <a:xfrm>
              <a:off x="2382388" y="4996939"/>
              <a:ext cx="2258568" cy="336067"/>
            </a:xfrm>
            <a:prstGeom prst="rect">
              <a:avLst/>
            </a:prstGeom>
            <a:noFill/>
            <a:ln>
              <a:noFill/>
            </a:ln>
          </p:spPr>
          <p:txBody>
            <a:bodyPr wrap="none" lIns="0" tIns="0" rIns="0" bIns="0" rtlCol="0">
              <a:noAutofit/>
            </a:bodyPr>
            <a:lstStyle/>
            <a:p>
              <a:pPr>
                <a:lnSpc>
                  <a:spcPts val="2300"/>
                </a:lnSpc>
                <a:spcBef>
                  <a:spcPts val="500"/>
                </a:spcBef>
              </a:pPr>
              <a:r>
                <a:rPr lang="en-US" sz="1000" u="sng" dirty="0">
                  <a:solidFill>
                    <a:srgbClr val="0000FF"/>
                  </a:solidFill>
                  <a:ea typeface="Times New Roman" panose="02020603050405020304" pitchFamily="18" charset="0"/>
                  <a:cs typeface="Arial" panose="020B0604020202020204" pitchFamily="34" charset="0"/>
                  <a:hlinkClick r:id="rId87"/>
                </a:rPr>
                <a:t>https://rb-mobile-ms-fiori-q.bosch.com</a:t>
              </a:r>
              <a:endParaRPr lang="de-DE" sz="1000" dirty="0" smtClean="0"/>
            </a:p>
          </p:txBody>
        </p:sp>
      </p:grpSp>
      <p:cxnSp>
        <p:nvCxnSpPr>
          <p:cNvPr id="46" name="Gewinkelter Verbinder 45"/>
          <p:cNvCxnSpPr>
            <a:stCxn id="37" idx="3"/>
            <a:endCxn id="26" idx="1"/>
          </p:cNvCxnSpPr>
          <p:nvPr>
            <p:custDataLst>
              <p:tags r:id="rId28"/>
            </p:custDataLst>
          </p:nvPr>
        </p:nvCxnSpPr>
        <p:spPr>
          <a:xfrm>
            <a:off x="8921869" y="2497085"/>
            <a:ext cx="685058" cy="279045"/>
          </a:xfrm>
          <a:prstGeom prst="bentConnector3">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winkelter Verbinder 46"/>
          <p:cNvCxnSpPr>
            <a:stCxn id="37" idx="3"/>
            <a:endCxn id="25" idx="1"/>
          </p:cNvCxnSpPr>
          <p:nvPr>
            <p:custDataLst>
              <p:tags r:id="rId29"/>
            </p:custDataLst>
          </p:nvPr>
        </p:nvCxnSpPr>
        <p:spPr>
          <a:xfrm flipV="1">
            <a:off x="8921869" y="1857499"/>
            <a:ext cx="685058" cy="639586"/>
          </a:xfrm>
          <a:prstGeom prst="bentConnector3">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winkelter Verbinder 47"/>
          <p:cNvCxnSpPr>
            <a:stCxn id="40" idx="3"/>
          </p:cNvCxnSpPr>
          <p:nvPr>
            <p:custDataLst>
              <p:tags r:id="rId30"/>
            </p:custDataLst>
          </p:nvPr>
        </p:nvCxnSpPr>
        <p:spPr>
          <a:xfrm>
            <a:off x="8921868" y="4995956"/>
            <a:ext cx="717006" cy="130703"/>
          </a:xfrm>
          <a:prstGeom prst="bentConnector3">
            <a:avLst>
              <a:gd name="adj1" fmla="val 59717"/>
            </a:avLst>
          </a:prstGeom>
          <a:ln w="28575">
            <a:solidFill>
              <a:srgbClr val="6FB9E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winkelter Verbinder 48"/>
          <p:cNvCxnSpPr>
            <a:stCxn id="40" idx="3"/>
          </p:cNvCxnSpPr>
          <p:nvPr>
            <p:custDataLst>
              <p:tags r:id="rId31"/>
            </p:custDataLst>
          </p:nvPr>
        </p:nvCxnSpPr>
        <p:spPr>
          <a:xfrm flipV="1">
            <a:off x="8921868" y="4177412"/>
            <a:ext cx="824112" cy="818544"/>
          </a:xfrm>
          <a:prstGeom prst="bentConnector3">
            <a:avLst/>
          </a:prstGeom>
          <a:ln w="28575">
            <a:solidFill>
              <a:srgbClr val="6FB9E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winkelter Verbinder 49"/>
          <p:cNvCxnSpPr>
            <a:stCxn id="33" idx="3"/>
            <a:endCxn id="75" idx="1"/>
          </p:cNvCxnSpPr>
          <p:nvPr>
            <p:custDataLst>
              <p:tags r:id="rId32"/>
            </p:custDataLst>
          </p:nvPr>
        </p:nvCxnSpPr>
        <p:spPr>
          <a:xfrm>
            <a:off x="6107726" y="3182335"/>
            <a:ext cx="482322" cy="300765"/>
          </a:xfrm>
          <a:prstGeom prst="bentConnector3">
            <a:avLst/>
          </a:prstGeom>
          <a:ln w="28575">
            <a:solidFill>
              <a:srgbClr val="A8016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winkelter Verbinder 50"/>
          <p:cNvCxnSpPr>
            <a:stCxn id="44" idx="3"/>
            <a:endCxn id="40" idx="1"/>
          </p:cNvCxnSpPr>
          <p:nvPr>
            <p:custDataLst>
              <p:tags r:id="rId33"/>
            </p:custDataLst>
          </p:nvPr>
        </p:nvCxnSpPr>
        <p:spPr>
          <a:xfrm flipV="1">
            <a:off x="6109565" y="4995956"/>
            <a:ext cx="512172" cy="4347"/>
          </a:xfrm>
          <a:prstGeom prst="bentConnector3">
            <a:avLst/>
          </a:prstGeom>
          <a:ln w="28575">
            <a:solidFill>
              <a:srgbClr val="6FB9E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winkelter Verbinder 51"/>
          <p:cNvCxnSpPr>
            <a:stCxn id="31" idx="3"/>
            <a:endCxn id="37" idx="1"/>
          </p:cNvCxnSpPr>
          <p:nvPr>
            <p:custDataLst>
              <p:tags r:id="rId34"/>
            </p:custDataLst>
          </p:nvPr>
        </p:nvCxnSpPr>
        <p:spPr>
          <a:xfrm flipV="1">
            <a:off x="6115600" y="2497085"/>
            <a:ext cx="512294" cy="306293"/>
          </a:xfrm>
          <a:prstGeom prst="bentConnector3">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winkelter Verbinder 52"/>
          <p:cNvCxnSpPr>
            <a:stCxn id="65" idx="3"/>
            <a:endCxn id="31" idx="1"/>
          </p:cNvCxnSpPr>
          <p:nvPr>
            <p:custDataLst>
              <p:tags r:id="rId35"/>
            </p:custDataLst>
          </p:nvPr>
        </p:nvCxnSpPr>
        <p:spPr>
          <a:xfrm>
            <a:off x="3110522" y="2099065"/>
            <a:ext cx="563630" cy="704313"/>
          </a:xfrm>
          <a:prstGeom prst="bentConnector3">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winkelter Verbinder 54"/>
          <p:cNvCxnSpPr>
            <a:stCxn id="66" idx="3"/>
            <a:endCxn id="33" idx="1"/>
          </p:cNvCxnSpPr>
          <p:nvPr>
            <p:custDataLst>
              <p:tags r:id="rId36"/>
            </p:custDataLst>
          </p:nvPr>
        </p:nvCxnSpPr>
        <p:spPr>
          <a:xfrm>
            <a:off x="3106988" y="3178432"/>
            <a:ext cx="559290" cy="3903"/>
          </a:xfrm>
          <a:prstGeom prst="bentConnector3">
            <a:avLst/>
          </a:prstGeom>
          <a:ln w="28575">
            <a:solidFill>
              <a:srgbClr val="A8016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a:stCxn id="20" idx="2"/>
          </p:cNvCxnSpPr>
          <p:nvPr>
            <p:custDataLst>
              <p:tags r:id="rId37"/>
            </p:custDataLst>
          </p:nvPr>
        </p:nvCxnSpPr>
        <p:spPr>
          <a:xfrm>
            <a:off x="4006445" y="2125283"/>
            <a:ext cx="1681" cy="2587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p:nvPr>
            <p:custDataLst>
              <p:tags r:id="rId38"/>
            </p:custDataLst>
          </p:nvPr>
        </p:nvCxnSpPr>
        <p:spPr>
          <a:xfrm>
            <a:off x="4003693" y="4371957"/>
            <a:ext cx="1681" cy="2587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feld 59"/>
          <p:cNvSpPr txBox="1"/>
          <p:nvPr>
            <p:custDataLst>
              <p:tags r:id="rId39"/>
            </p:custDataLst>
          </p:nvPr>
        </p:nvSpPr>
        <p:spPr>
          <a:xfrm>
            <a:off x="1546898" y="1922362"/>
            <a:ext cx="1019529" cy="390652"/>
          </a:xfrm>
          <a:prstGeom prst="rect">
            <a:avLst/>
          </a:prstGeom>
          <a:noFill/>
        </p:spPr>
        <p:txBody>
          <a:bodyPr wrap="none" lIns="0" tIns="0" rIns="0" bIns="0" rtlCol="0">
            <a:noAutofit/>
          </a:bodyPr>
          <a:lstStyle/>
          <a:p>
            <a:pPr algn="ctr">
              <a:lnSpc>
                <a:spcPts val="2300"/>
              </a:lnSpc>
              <a:spcBef>
                <a:spcPts val="500"/>
              </a:spcBef>
              <a:buFontTx/>
              <a:buNone/>
            </a:pPr>
            <a:r>
              <a:rPr lang="de-DE" sz="1000" dirty="0" err="1" smtClean="0"/>
              <a:t>Launchpad</a:t>
            </a:r>
            <a:r>
              <a:rPr lang="de-DE" sz="1000" dirty="0" smtClean="0"/>
              <a:t> </a:t>
            </a:r>
            <a:r>
              <a:rPr lang="de-DE" sz="1000" dirty="0" err="1" smtClean="0"/>
              <a:t>app</a:t>
            </a:r>
            <a:endParaRPr lang="de-DE" sz="1000" dirty="0" smtClean="0"/>
          </a:p>
        </p:txBody>
      </p:sp>
      <p:sp>
        <p:nvSpPr>
          <p:cNvPr id="61" name="Textfeld 60"/>
          <p:cNvSpPr txBox="1"/>
          <p:nvPr>
            <p:custDataLst>
              <p:tags r:id="rId40"/>
            </p:custDataLst>
          </p:nvPr>
        </p:nvSpPr>
        <p:spPr>
          <a:xfrm>
            <a:off x="1635439" y="3018533"/>
            <a:ext cx="1019529" cy="390652"/>
          </a:xfrm>
          <a:prstGeom prst="rect">
            <a:avLst/>
          </a:prstGeom>
          <a:noFill/>
        </p:spPr>
        <p:txBody>
          <a:bodyPr wrap="none" lIns="0" tIns="0" rIns="0" bIns="0" rtlCol="0">
            <a:noAutofit/>
          </a:bodyPr>
          <a:lstStyle/>
          <a:p>
            <a:pPr algn="ctr">
              <a:lnSpc>
                <a:spcPts val="2300"/>
              </a:lnSpc>
              <a:spcBef>
                <a:spcPts val="500"/>
              </a:spcBef>
              <a:buFontTx/>
              <a:buNone/>
            </a:pPr>
            <a:r>
              <a:rPr lang="de-DE" sz="1000" dirty="0" smtClean="0">
                <a:solidFill>
                  <a:schemeClr val="bg1"/>
                </a:solidFill>
              </a:rPr>
              <a:t>QA </a:t>
            </a:r>
            <a:r>
              <a:rPr lang="de-DE" sz="1000" dirty="0" err="1" smtClean="0">
                <a:solidFill>
                  <a:schemeClr val="bg1"/>
                </a:solidFill>
              </a:rPr>
              <a:t>Launchpad</a:t>
            </a:r>
            <a:r>
              <a:rPr lang="de-DE" sz="1000" dirty="0" smtClean="0">
                <a:solidFill>
                  <a:schemeClr val="bg1"/>
                </a:solidFill>
              </a:rPr>
              <a:t> </a:t>
            </a:r>
            <a:r>
              <a:rPr lang="de-DE" sz="1000" dirty="0" err="1" smtClean="0">
                <a:solidFill>
                  <a:schemeClr val="bg1"/>
                </a:solidFill>
              </a:rPr>
              <a:t>app</a:t>
            </a:r>
            <a:endParaRPr lang="de-DE" sz="1000" dirty="0" smtClean="0">
              <a:solidFill>
                <a:schemeClr val="bg1"/>
              </a:solidFill>
            </a:endParaRPr>
          </a:p>
        </p:txBody>
      </p:sp>
      <p:sp>
        <p:nvSpPr>
          <p:cNvPr id="62" name="Textfeld 61"/>
          <p:cNvSpPr txBox="1"/>
          <p:nvPr>
            <p:custDataLst>
              <p:tags r:id="rId41"/>
            </p:custDataLst>
          </p:nvPr>
        </p:nvSpPr>
        <p:spPr>
          <a:xfrm>
            <a:off x="1686183" y="4446641"/>
            <a:ext cx="1019529" cy="390652"/>
          </a:xfrm>
          <a:prstGeom prst="rect">
            <a:avLst/>
          </a:prstGeom>
          <a:noFill/>
        </p:spPr>
        <p:txBody>
          <a:bodyPr wrap="none" lIns="0" tIns="0" rIns="0" bIns="0" rtlCol="0">
            <a:noAutofit/>
          </a:bodyPr>
          <a:lstStyle/>
          <a:p>
            <a:pPr algn="ctr">
              <a:lnSpc>
                <a:spcPts val="2300"/>
              </a:lnSpc>
              <a:spcBef>
                <a:spcPts val="500"/>
              </a:spcBef>
              <a:buFontTx/>
              <a:buNone/>
            </a:pPr>
            <a:r>
              <a:rPr lang="de-DE" sz="1000" dirty="0" smtClean="0"/>
              <a:t>Test </a:t>
            </a:r>
            <a:r>
              <a:rPr lang="de-DE" sz="1000" dirty="0" err="1" smtClean="0"/>
              <a:t>Launchpad</a:t>
            </a:r>
            <a:r>
              <a:rPr lang="de-DE" sz="1000" dirty="0" smtClean="0"/>
              <a:t> </a:t>
            </a:r>
            <a:r>
              <a:rPr lang="de-DE" sz="1000" dirty="0" err="1" smtClean="0"/>
              <a:t>app</a:t>
            </a:r>
            <a:endParaRPr lang="de-DE" sz="1000" dirty="0" smtClean="0"/>
          </a:p>
        </p:txBody>
      </p:sp>
      <p:sp>
        <p:nvSpPr>
          <p:cNvPr id="64" name="Textfeld 63"/>
          <p:cNvSpPr txBox="1"/>
          <p:nvPr>
            <p:custDataLst>
              <p:tags r:id="rId42"/>
            </p:custDataLst>
          </p:nvPr>
        </p:nvSpPr>
        <p:spPr>
          <a:xfrm>
            <a:off x="1617151" y="1467926"/>
            <a:ext cx="914400" cy="292873"/>
          </a:xfrm>
          <a:prstGeom prst="rect">
            <a:avLst/>
          </a:prstGeom>
          <a:noFill/>
        </p:spPr>
        <p:txBody>
          <a:bodyPr wrap="none" lIns="0" tIns="0" rIns="0" bIns="0" rtlCol="0">
            <a:noAutofit/>
          </a:bodyPr>
          <a:lstStyle/>
          <a:p>
            <a:pPr>
              <a:lnSpc>
                <a:spcPts val="2300"/>
              </a:lnSpc>
              <a:spcBef>
                <a:spcPts val="500"/>
              </a:spcBef>
              <a:buFontTx/>
              <a:buNone/>
            </a:pPr>
            <a:r>
              <a:rPr lang="de-DE" dirty="0" smtClean="0"/>
              <a:t>P-Intune</a:t>
            </a:r>
          </a:p>
        </p:txBody>
      </p:sp>
      <p:pic>
        <p:nvPicPr>
          <p:cNvPr id="65" name="Grafik 64"/>
          <p:cNvPicPr>
            <a:picLocks noChangeAspect="1"/>
          </p:cNvPicPr>
          <p:nvPr>
            <p:custDataLst>
              <p:tags r:id="rId43"/>
            </p:custDataLst>
          </p:nvPr>
        </p:nvPicPr>
        <p:blipFill>
          <a:blip r:embed="rId88" cstate="print">
            <a:extLst>
              <a:ext uri="{28A0092B-C50C-407E-A947-70E740481C1C}">
                <a14:useLocalDpi xmlns:a14="http://schemas.microsoft.com/office/drawing/2010/main" val="0"/>
              </a:ext>
            </a:extLst>
          </a:blip>
          <a:stretch>
            <a:fillRect/>
          </a:stretch>
        </p:blipFill>
        <p:spPr>
          <a:xfrm>
            <a:off x="2846494" y="1967051"/>
            <a:ext cx="264028" cy="264028"/>
          </a:xfrm>
          <a:prstGeom prst="rect">
            <a:avLst/>
          </a:prstGeom>
          <a:effectLst>
            <a:outerShdw blurRad="50800" dist="38100" dir="2700000" algn="tl" rotWithShape="0">
              <a:prstClr val="black">
                <a:alpha val="40000"/>
              </a:prstClr>
            </a:outerShdw>
          </a:effectLst>
        </p:spPr>
      </p:pic>
      <p:pic>
        <p:nvPicPr>
          <p:cNvPr id="66" name="Grafik 65"/>
          <p:cNvPicPr>
            <a:picLocks noChangeAspect="1"/>
          </p:cNvPicPr>
          <p:nvPr>
            <p:custDataLst>
              <p:tags r:id="rId44"/>
            </p:custDataLst>
          </p:nvPr>
        </p:nvPicPr>
        <p:blipFill>
          <a:blip r:embed="rId88" cstate="print">
            <a:extLst>
              <a:ext uri="{28A0092B-C50C-407E-A947-70E740481C1C}">
                <a14:useLocalDpi xmlns:a14="http://schemas.microsoft.com/office/drawing/2010/main" val="0"/>
              </a:ext>
            </a:extLst>
          </a:blip>
          <a:stretch>
            <a:fillRect/>
          </a:stretch>
        </p:blipFill>
        <p:spPr>
          <a:xfrm>
            <a:off x="2842960" y="3046418"/>
            <a:ext cx="264028" cy="264028"/>
          </a:xfrm>
          <a:prstGeom prst="rect">
            <a:avLst/>
          </a:prstGeom>
          <a:effectLst>
            <a:outerShdw blurRad="50800" dist="38100" dir="2700000" algn="tl" rotWithShape="0">
              <a:prstClr val="black">
                <a:alpha val="40000"/>
              </a:prstClr>
            </a:outerShdw>
          </a:effectLst>
        </p:spPr>
      </p:pic>
      <p:pic>
        <p:nvPicPr>
          <p:cNvPr id="67" name="Grafik 66"/>
          <p:cNvPicPr>
            <a:picLocks noChangeAspect="1"/>
          </p:cNvPicPr>
          <p:nvPr>
            <p:custDataLst>
              <p:tags r:id="rId45"/>
            </p:custDataLst>
          </p:nvPr>
        </p:nvPicPr>
        <p:blipFill>
          <a:blip r:embed="rId88" cstate="print">
            <a:extLst>
              <a:ext uri="{28A0092B-C50C-407E-A947-70E740481C1C}">
                <a14:useLocalDpi xmlns:a14="http://schemas.microsoft.com/office/drawing/2010/main" val="0"/>
              </a:ext>
            </a:extLst>
          </a:blip>
          <a:stretch>
            <a:fillRect/>
          </a:stretch>
        </p:blipFill>
        <p:spPr>
          <a:xfrm>
            <a:off x="2846494" y="4477805"/>
            <a:ext cx="264028" cy="264028"/>
          </a:xfrm>
          <a:prstGeom prst="rect">
            <a:avLst/>
          </a:prstGeom>
          <a:effectLst>
            <a:outerShdw blurRad="50800" dist="38100" dir="2700000" algn="tl" rotWithShape="0">
              <a:prstClr val="black">
                <a:alpha val="40000"/>
              </a:prstClr>
            </a:outerShdw>
          </a:effectLst>
        </p:spPr>
      </p:pic>
      <p:sp>
        <p:nvSpPr>
          <p:cNvPr id="68" name="Rechteck 67"/>
          <p:cNvSpPr/>
          <p:nvPr>
            <p:custDataLst>
              <p:tags r:id="rId46"/>
            </p:custDataLst>
          </p:nvPr>
        </p:nvSpPr>
        <p:spPr>
          <a:xfrm>
            <a:off x="1537828" y="2258255"/>
            <a:ext cx="1401346" cy="338554"/>
          </a:xfrm>
          <a:prstGeom prst="rect">
            <a:avLst/>
          </a:prstGeom>
        </p:spPr>
        <p:txBody>
          <a:bodyPr wrap="none">
            <a:spAutoFit/>
          </a:bodyPr>
          <a:lstStyle/>
          <a:p>
            <a:r>
              <a:rPr lang="en-US" sz="800" dirty="0" err="1" smtClean="0">
                <a:solidFill>
                  <a:srgbClr val="333333"/>
                </a:solidFill>
                <a:latin typeface="Arial" panose="020B0604020202020204" pitchFamily="34" charset="0"/>
                <a:ea typeface="Times New Roman" panose="02020603050405020304" pitchFamily="18" charset="0"/>
              </a:rPr>
              <a:t>RBMD_Launchpad_Group</a:t>
            </a:r>
            <a:endParaRPr lang="en-US" sz="800" dirty="0" smtClean="0">
              <a:solidFill>
                <a:srgbClr val="333333"/>
              </a:solidFill>
              <a:latin typeface="Arial" panose="020B0604020202020204" pitchFamily="34" charset="0"/>
              <a:ea typeface="Times New Roman" panose="02020603050405020304" pitchFamily="18" charset="0"/>
            </a:endParaRPr>
          </a:p>
          <a:p>
            <a:r>
              <a:rPr lang="en-US" sz="800" dirty="0" smtClean="0">
                <a:solidFill>
                  <a:srgbClr val="333333"/>
                </a:solidFill>
                <a:latin typeface="Arial" panose="020B0604020202020204" pitchFamily="34" charset="0"/>
              </a:rPr>
              <a:t>Every Bosch User</a:t>
            </a:r>
            <a:endParaRPr lang="de-DE" sz="800" dirty="0"/>
          </a:p>
        </p:txBody>
      </p:sp>
      <p:sp>
        <p:nvSpPr>
          <p:cNvPr id="69" name="Rechteck 68"/>
          <p:cNvSpPr/>
          <p:nvPr>
            <p:custDataLst>
              <p:tags r:id="rId47"/>
            </p:custDataLst>
          </p:nvPr>
        </p:nvSpPr>
        <p:spPr>
          <a:xfrm>
            <a:off x="1533772" y="3310445"/>
            <a:ext cx="1608133" cy="338554"/>
          </a:xfrm>
          <a:prstGeom prst="rect">
            <a:avLst/>
          </a:prstGeom>
        </p:spPr>
        <p:txBody>
          <a:bodyPr wrap="none">
            <a:spAutoFit/>
          </a:bodyPr>
          <a:lstStyle/>
          <a:p>
            <a:r>
              <a:rPr lang="en-US" sz="800" dirty="0" err="1" smtClean="0">
                <a:solidFill>
                  <a:schemeClr val="bg1"/>
                </a:solidFill>
                <a:latin typeface="Arial" panose="020B0604020202020204" pitchFamily="34" charset="0"/>
                <a:ea typeface="Times New Roman" panose="02020603050405020304" pitchFamily="18" charset="0"/>
              </a:rPr>
              <a:t>RBMD_Launchpad_QA_Group</a:t>
            </a:r>
            <a:endParaRPr lang="en-US" sz="800" dirty="0" smtClean="0">
              <a:solidFill>
                <a:schemeClr val="bg1"/>
              </a:solidFill>
              <a:latin typeface="Arial" panose="020B0604020202020204" pitchFamily="34" charset="0"/>
              <a:ea typeface="Times New Roman" panose="02020603050405020304" pitchFamily="18" charset="0"/>
            </a:endParaRPr>
          </a:p>
          <a:p>
            <a:r>
              <a:rPr lang="en-US" sz="800" dirty="0" smtClean="0">
                <a:solidFill>
                  <a:schemeClr val="bg1"/>
                </a:solidFill>
                <a:latin typeface="Arial" panose="020B0604020202020204" pitchFamily="34" charset="0"/>
              </a:rPr>
              <a:t>CI and UD </a:t>
            </a:r>
            <a:r>
              <a:rPr lang="en-US" sz="800" dirty="0" err="1" smtClean="0">
                <a:solidFill>
                  <a:schemeClr val="bg1"/>
                </a:solidFill>
                <a:latin typeface="Arial" panose="020B0604020202020204" pitchFamily="34" charset="0"/>
              </a:rPr>
              <a:t>Keyuser</a:t>
            </a:r>
            <a:r>
              <a:rPr lang="en-US" sz="800" dirty="0" smtClean="0">
                <a:solidFill>
                  <a:schemeClr val="bg1"/>
                </a:solidFill>
                <a:latin typeface="Arial" panose="020B0604020202020204" pitchFamily="34" charset="0"/>
              </a:rPr>
              <a:t> </a:t>
            </a:r>
            <a:endParaRPr lang="de-DE" sz="800" dirty="0">
              <a:solidFill>
                <a:schemeClr val="bg1"/>
              </a:solidFill>
            </a:endParaRPr>
          </a:p>
        </p:txBody>
      </p:sp>
      <p:sp>
        <p:nvSpPr>
          <p:cNvPr id="70" name="Rechteck 69"/>
          <p:cNvSpPr/>
          <p:nvPr>
            <p:custDataLst>
              <p:tags r:id="rId48"/>
            </p:custDataLst>
          </p:nvPr>
        </p:nvSpPr>
        <p:spPr>
          <a:xfrm>
            <a:off x="1529602" y="4748978"/>
            <a:ext cx="1659429" cy="338554"/>
          </a:xfrm>
          <a:prstGeom prst="rect">
            <a:avLst/>
          </a:prstGeom>
        </p:spPr>
        <p:txBody>
          <a:bodyPr wrap="none">
            <a:spAutoFit/>
          </a:bodyPr>
          <a:lstStyle/>
          <a:p>
            <a:r>
              <a:rPr lang="en-US" sz="800" dirty="0" err="1" smtClean="0">
                <a:solidFill>
                  <a:srgbClr val="333333"/>
                </a:solidFill>
                <a:latin typeface="Arial" panose="020B0604020202020204" pitchFamily="34" charset="0"/>
                <a:ea typeface="Times New Roman" panose="02020603050405020304" pitchFamily="18" charset="0"/>
              </a:rPr>
              <a:t>RBMD_Launchpad_Test_Group</a:t>
            </a:r>
            <a:endParaRPr lang="en-US" sz="800" dirty="0" smtClean="0">
              <a:solidFill>
                <a:srgbClr val="333333"/>
              </a:solidFill>
              <a:latin typeface="Arial" panose="020B0604020202020204" pitchFamily="34" charset="0"/>
              <a:ea typeface="Times New Roman" panose="02020603050405020304" pitchFamily="18" charset="0"/>
            </a:endParaRPr>
          </a:p>
          <a:p>
            <a:r>
              <a:rPr lang="en-US" sz="800" dirty="0" smtClean="0">
                <a:solidFill>
                  <a:srgbClr val="333333"/>
                </a:solidFill>
                <a:latin typeface="Arial" panose="020B0604020202020204" pitchFamily="34" charset="0"/>
              </a:rPr>
              <a:t>Fiori Core Team</a:t>
            </a:r>
            <a:endParaRPr lang="de-DE" sz="800" dirty="0"/>
          </a:p>
        </p:txBody>
      </p:sp>
      <p:cxnSp>
        <p:nvCxnSpPr>
          <p:cNvPr id="71" name="Gewinkelter Verbinder 70"/>
          <p:cNvCxnSpPr>
            <a:stCxn id="67" idx="3"/>
            <a:endCxn id="44" idx="1"/>
          </p:cNvCxnSpPr>
          <p:nvPr>
            <p:custDataLst>
              <p:tags r:id="rId49"/>
            </p:custDataLst>
          </p:nvPr>
        </p:nvCxnSpPr>
        <p:spPr>
          <a:xfrm>
            <a:off x="3110522" y="4609819"/>
            <a:ext cx="557595" cy="390484"/>
          </a:xfrm>
          <a:prstGeom prst="bentConnector3">
            <a:avLst/>
          </a:prstGeom>
          <a:ln w="28575">
            <a:solidFill>
              <a:srgbClr val="6FB9E2"/>
            </a:solidFill>
            <a:tailEnd type="triangle"/>
          </a:ln>
        </p:spPr>
        <p:style>
          <a:lnRef idx="1">
            <a:schemeClr val="accent1"/>
          </a:lnRef>
          <a:fillRef idx="0">
            <a:schemeClr val="accent1"/>
          </a:fillRef>
          <a:effectRef idx="0">
            <a:schemeClr val="accent1"/>
          </a:effectRef>
          <a:fontRef idx="minor">
            <a:schemeClr val="tx1"/>
          </a:fontRef>
        </p:style>
      </p:cxnSp>
      <p:sp>
        <p:nvSpPr>
          <p:cNvPr id="75" name="Rechteck 74"/>
          <p:cNvSpPr/>
          <p:nvPr>
            <p:custDataLst>
              <p:tags r:id="rId50"/>
            </p:custDataLst>
          </p:nvPr>
        </p:nvSpPr>
        <p:spPr>
          <a:xfrm>
            <a:off x="6590048" y="3340874"/>
            <a:ext cx="2302378" cy="284452"/>
          </a:xfrm>
          <a:prstGeom prst="rect">
            <a:avLst/>
          </a:prstGeom>
          <a:solidFill>
            <a:srgbClr val="A801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6" name="Textfeld 75"/>
          <p:cNvSpPr txBox="1"/>
          <p:nvPr>
            <p:custDataLst>
              <p:tags r:id="rId51"/>
            </p:custDataLst>
          </p:nvPr>
        </p:nvSpPr>
        <p:spPr>
          <a:xfrm>
            <a:off x="6637246" y="3315667"/>
            <a:ext cx="1652282" cy="342045"/>
          </a:xfrm>
          <a:prstGeom prst="rect">
            <a:avLst/>
          </a:prstGeom>
          <a:noFill/>
        </p:spPr>
        <p:txBody>
          <a:bodyPr wrap="none" lIns="0" tIns="0" rIns="0" bIns="0" rtlCol="0">
            <a:noAutofit/>
          </a:bodyPr>
          <a:lstStyle/>
          <a:p>
            <a:pPr>
              <a:lnSpc>
                <a:spcPts val="2300"/>
              </a:lnSpc>
              <a:spcBef>
                <a:spcPts val="500"/>
              </a:spcBef>
            </a:pPr>
            <a:r>
              <a:rPr lang="en-US" sz="1000" u="sng" dirty="0">
                <a:hlinkClick r:id="rId84"/>
              </a:rPr>
              <a:t>https://</a:t>
            </a:r>
            <a:r>
              <a:rPr lang="en-US" sz="1000" u="sng" dirty="0" smtClean="0">
                <a:hlinkClick r:id="rId84"/>
              </a:rPr>
              <a:t>rb-wam-ms-portal-q.bosch.com</a:t>
            </a:r>
            <a:endParaRPr lang="en-US" sz="1000" u="sng" dirty="0" smtClean="0"/>
          </a:p>
          <a:p>
            <a:pPr>
              <a:lnSpc>
                <a:spcPts val="2300"/>
              </a:lnSpc>
              <a:spcBef>
                <a:spcPts val="500"/>
              </a:spcBef>
            </a:pPr>
            <a:endParaRPr lang="de-DE" sz="1000" dirty="0" smtClean="0"/>
          </a:p>
        </p:txBody>
      </p:sp>
      <p:cxnSp>
        <p:nvCxnSpPr>
          <p:cNvPr id="77" name="Gewinkelter Verbinder 76"/>
          <p:cNvCxnSpPr>
            <a:stCxn id="75" idx="3"/>
            <a:endCxn id="27" idx="1"/>
          </p:cNvCxnSpPr>
          <p:nvPr>
            <p:custDataLst>
              <p:tags r:id="rId52"/>
            </p:custDataLst>
          </p:nvPr>
        </p:nvCxnSpPr>
        <p:spPr>
          <a:xfrm>
            <a:off x="8892426" y="3483100"/>
            <a:ext cx="714501" cy="600799"/>
          </a:xfrm>
          <a:prstGeom prst="bentConnector3">
            <a:avLst>
              <a:gd name="adj1" fmla="val 50000"/>
            </a:avLst>
          </a:prstGeom>
          <a:ln w="28575">
            <a:solidFill>
              <a:srgbClr val="A8016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Gewinkelter Verbinder 77"/>
          <p:cNvCxnSpPr>
            <a:stCxn id="75" idx="3"/>
            <a:endCxn id="28" idx="1"/>
          </p:cNvCxnSpPr>
          <p:nvPr>
            <p:custDataLst>
              <p:tags r:id="rId53"/>
            </p:custDataLst>
          </p:nvPr>
        </p:nvCxnSpPr>
        <p:spPr>
          <a:xfrm>
            <a:off x="8892426" y="3483100"/>
            <a:ext cx="714501" cy="1519430"/>
          </a:xfrm>
          <a:prstGeom prst="bentConnector3">
            <a:avLst>
              <a:gd name="adj1" fmla="val 50000"/>
            </a:avLst>
          </a:prstGeom>
          <a:ln w="28575">
            <a:solidFill>
              <a:srgbClr val="A80163"/>
            </a:solidFill>
            <a:tailEnd type="triangle"/>
          </a:ln>
        </p:spPr>
        <p:style>
          <a:lnRef idx="1">
            <a:schemeClr val="accent1"/>
          </a:lnRef>
          <a:fillRef idx="0">
            <a:schemeClr val="accent1"/>
          </a:fillRef>
          <a:effectRef idx="0">
            <a:schemeClr val="accent1"/>
          </a:effectRef>
          <a:fontRef idx="minor">
            <a:schemeClr val="tx1"/>
          </a:fontRef>
        </p:style>
      </p:cxnSp>
      <p:sp>
        <p:nvSpPr>
          <p:cNvPr id="101" name="Rechteck 100"/>
          <p:cNvSpPr/>
          <p:nvPr>
            <p:custDataLst>
              <p:tags r:id="rId54"/>
            </p:custDataLst>
          </p:nvPr>
        </p:nvSpPr>
        <p:spPr>
          <a:xfrm>
            <a:off x="7741237" y="1080943"/>
            <a:ext cx="270744" cy="227831"/>
          </a:xfrm>
          <a:prstGeom prst="rect">
            <a:avLst/>
          </a:prstGeom>
          <a:solidFill>
            <a:srgbClr val="A801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3" name="Gleichschenkliges Dreieck 102"/>
          <p:cNvSpPr/>
          <p:nvPr>
            <p:custDataLst>
              <p:tags r:id="rId55"/>
            </p:custDataLst>
          </p:nvPr>
        </p:nvSpPr>
        <p:spPr>
          <a:xfrm rot="5400000">
            <a:off x="136053" y="2455936"/>
            <a:ext cx="2365476" cy="255753"/>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04" name="Grafik 103"/>
          <p:cNvPicPr>
            <a:picLocks noChangeAspect="1"/>
          </p:cNvPicPr>
          <p:nvPr>
            <p:custDataLst>
              <p:tags r:id="rId56"/>
            </p:custDataLst>
          </p:nvPr>
        </p:nvPicPr>
        <p:blipFill>
          <a:blip r:embed="rId89" cstate="print">
            <a:extLst>
              <a:ext uri="{28A0092B-C50C-407E-A947-70E740481C1C}">
                <a14:useLocalDpi xmlns:a14="http://schemas.microsoft.com/office/drawing/2010/main" val="0"/>
              </a:ext>
            </a:extLst>
          </a:blip>
          <a:stretch>
            <a:fillRect/>
          </a:stretch>
        </p:blipFill>
        <p:spPr>
          <a:xfrm>
            <a:off x="438892" y="1437815"/>
            <a:ext cx="689144" cy="704853"/>
          </a:xfrm>
          <a:prstGeom prst="rect">
            <a:avLst/>
          </a:prstGeom>
        </p:spPr>
      </p:pic>
      <p:pic>
        <p:nvPicPr>
          <p:cNvPr id="105" name="Grafik 104"/>
          <p:cNvPicPr>
            <a:picLocks noChangeAspect="1"/>
          </p:cNvPicPr>
          <p:nvPr>
            <p:custDataLst>
              <p:tags r:id="rId57"/>
            </p:custDataLst>
          </p:nvPr>
        </p:nvPicPr>
        <p:blipFill>
          <a:blip r:embed="rId90" cstate="print">
            <a:extLst>
              <a:ext uri="{28A0092B-C50C-407E-A947-70E740481C1C}">
                <a14:useLocalDpi xmlns:a14="http://schemas.microsoft.com/office/drawing/2010/main" val="0"/>
              </a:ext>
            </a:extLst>
          </a:blip>
          <a:stretch>
            <a:fillRect/>
          </a:stretch>
        </p:blipFill>
        <p:spPr>
          <a:xfrm>
            <a:off x="520524" y="2229626"/>
            <a:ext cx="538236" cy="699707"/>
          </a:xfrm>
          <a:prstGeom prst="rect">
            <a:avLst/>
          </a:prstGeom>
        </p:spPr>
      </p:pic>
      <p:pic>
        <p:nvPicPr>
          <p:cNvPr id="106" name="Grafik 105"/>
          <p:cNvPicPr>
            <a:picLocks noChangeAspect="1"/>
          </p:cNvPicPr>
          <p:nvPr>
            <p:custDataLst>
              <p:tags r:id="rId58"/>
            </p:custDataLst>
          </p:nvPr>
        </p:nvPicPr>
        <p:blipFill>
          <a:blip r:embed="rId91" cstate="print">
            <a:extLst>
              <a:ext uri="{28A0092B-C50C-407E-A947-70E740481C1C}">
                <a14:useLocalDpi xmlns:a14="http://schemas.microsoft.com/office/drawing/2010/main" val="0"/>
              </a:ext>
            </a:extLst>
          </a:blip>
          <a:stretch>
            <a:fillRect/>
          </a:stretch>
        </p:blipFill>
        <p:spPr>
          <a:xfrm>
            <a:off x="575610" y="2756386"/>
            <a:ext cx="513086" cy="889348"/>
          </a:xfrm>
          <a:prstGeom prst="rect">
            <a:avLst/>
          </a:prstGeom>
        </p:spPr>
      </p:pic>
      <p:sp>
        <p:nvSpPr>
          <p:cNvPr id="107" name="Textfeld 106"/>
          <p:cNvSpPr txBox="1"/>
          <p:nvPr>
            <p:custDataLst>
              <p:tags r:id="rId59"/>
            </p:custDataLst>
          </p:nvPr>
        </p:nvSpPr>
        <p:spPr>
          <a:xfrm>
            <a:off x="8166282" y="1041307"/>
            <a:ext cx="1792365" cy="319854"/>
          </a:xfrm>
          <a:prstGeom prst="rect">
            <a:avLst/>
          </a:prstGeom>
          <a:noFill/>
        </p:spPr>
        <p:txBody>
          <a:bodyPr wrap="none" lIns="0" tIns="0" rIns="0" bIns="0" rtlCol="0">
            <a:noAutofit/>
          </a:bodyPr>
          <a:lstStyle/>
          <a:p>
            <a:pPr>
              <a:lnSpc>
                <a:spcPts val="2300"/>
              </a:lnSpc>
              <a:spcBef>
                <a:spcPts val="500"/>
              </a:spcBef>
              <a:buFontTx/>
              <a:buNone/>
            </a:pPr>
            <a:r>
              <a:rPr lang="de-DE" sz="1000" dirty="0" err="1" smtClean="0"/>
              <a:t>Currently</a:t>
            </a:r>
            <a:r>
              <a:rPr lang="de-DE" sz="1000" dirty="0" smtClean="0"/>
              <a:t> in </a:t>
            </a:r>
            <a:r>
              <a:rPr lang="de-DE" sz="1000" dirty="0" err="1" smtClean="0"/>
              <a:t>preparation</a:t>
            </a:r>
            <a:endParaRPr lang="de-DE" sz="1000" dirty="0" smtClean="0"/>
          </a:p>
        </p:txBody>
      </p:sp>
      <p:sp>
        <p:nvSpPr>
          <p:cNvPr id="79" name="Textfeld 78"/>
          <p:cNvSpPr txBox="1"/>
          <p:nvPr>
            <p:custDataLst>
              <p:tags r:id="rId60"/>
            </p:custDataLst>
          </p:nvPr>
        </p:nvSpPr>
        <p:spPr>
          <a:xfrm>
            <a:off x="1635439" y="3986288"/>
            <a:ext cx="914400" cy="292873"/>
          </a:xfrm>
          <a:prstGeom prst="rect">
            <a:avLst/>
          </a:prstGeom>
          <a:noFill/>
        </p:spPr>
        <p:txBody>
          <a:bodyPr wrap="none" lIns="0" tIns="0" rIns="0" bIns="0" rtlCol="0">
            <a:noAutofit/>
          </a:bodyPr>
          <a:lstStyle/>
          <a:p>
            <a:pPr>
              <a:lnSpc>
                <a:spcPts val="2300"/>
              </a:lnSpc>
              <a:spcBef>
                <a:spcPts val="500"/>
              </a:spcBef>
              <a:buFontTx/>
              <a:buNone/>
            </a:pPr>
            <a:r>
              <a:rPr lang="de-DE" dirty="0"/>
              <a:t>Q</a:t>
            </a:r>
            <a:r>
              <a:rPr lang="de-DE" dirty="0" smtClean="0"/>
              <a:t>-Intune</a:t>
            </a:r>
          </a:p>
        </p:txBody>
      </p:sp>
      <p:sp>
        <p:nvSpPr>
          <p:cNvPr id="80" name="Gleichschenkliges Dreieck 79"/>
          <p:cNvSpPr/>
          <p:nvPr>
            <p:custDataLst>
              <p:tags r:id="rId61"/>
            </p:custDataLst>
          </p:nvPr>
        </p:nvSpPr>
        <p:spPr>
          <a:xfrm rot="5400000">
            <a:off x="590288" y="4540500"/>
            <a:ext cx="1478523" cy="303597"/>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82" name="Grafik 81"/>
          <p:cNvPicPr>
            <a:picLocks noChangeAspect="1"/>
          </p:cNvPicPr>
          <p:nvPr>
            <p:custDataLst>
              <p:tags r:id="rId62"/>
            </p:custDataLst>
          </p:nvPr>
        </p:nvPicPr>
        <p:blipFill>
          <a:blip r:embed="rId90" cstate="print">
            <a:extLst>
              <a:ext uri="{28A0092B-C50C-407E-A947-70E740481C1C}">
                <a14:useLocalDpi xmlns:a14="http://schemas.microsoft.com/office/drawing/2010/main" val="0"/>
              </a:ext>
            </a:extLst>
          </a:blip>
          <a:stretch>
            <a:fillRect/>
          </a:stretch>
        </p:blipFill>
        <p:spPr>
          <a:xfrm>
            <a:off x="531494" y="3976430"/>
            <a:ext cx="538236" cy="699707"/>
          </a:xfrm>
          <a:prstGeom prst="rect">
            <a:avLst/>
          </a:prstGeom>
        </p:spPr>
      </p:pic>
      <p:pic>
        <p:nvPicPr>
          <p:cNvPr id="83" name="Grafik 82"/>
          <p:cNvPicPr>
            <a:picLocks noChangeAspect="1"/>
          </p:cNvPicPr>
          <p:nvPr>
            <p:custDataLst>
              <p:tags r:id="rId63"/>
            </p:custDataLst>
          </p:nvPr>
        </p:nvPicPr>
        <p:blipFill>
          <a:blip r:embed="rId91" cstate="print">
            <a:extLst>
              <a:ext uri="{28A0092B-C50C-407E-A947-70E740481C1C}">
                <a14:useLocalDpi xmlns:a14="http://schemas.microsoft.com/office/drawing/2010/main" val="0"/>
              </a:ext>
            </a:extLst>
          </a:blip>
          <a:stretch>
            <a:fillRect/>
          </a:stretch>
        </p:blipFill>
        <p:spPr>
          <a:xfrm>
            <a:off x="582369" y="4449427"/>
            <a:ext cx="513086" cy="889348"/>
          </a:xfrm>
          <a:prstGeom prst="rect">
            <a:avLst/>
          </a:prstGeom>
        </p:spPr>
      </p:pic>
      <p:sp>
        <p:nvSpPr>
          <p:cNvPr id="3" name="Textfeld 2"/>
          <p:cNvSpPr txBox="1"/>
          <p:nvPr>
            <p:custDataLst>
              <p:tags r:id="rId64"/>
            </p:custDataLst>
          </p:nvPr>
        </p:nvSpPr>
        <p:spPr>
          <a:xfrm rot="5400000">
            <a:off x="-910457" y="2503373"/>
            <a:ext cx="2635819" cy="329704"/>
          </a:xfrm>
          <a:prstGeom prst="rect">
            <a:avLst/>
          </a:prstGeom>
          <a:noFill/>
        </p:spPr>
        <p:txBody>
          <a:bodyPr wrap="none" lIns="0" tIns="0" rIns="0" bIns="0" rtlCol="0">
            <a:noAutofit/>
          </a:bodyPr>
          <a:lstStyle/>
          <a:p>
            <a:pPr algn="ctr">
              <a:lnSpc>
                <a:spcPts val="2300"/>
              </a:lnSpc>
              <a:spcBef>
                <a:spcPts val="500"/>
              </a:spcBef>
              <a:buFontTx/>
              <a:buNone/>
            </a:pPr>
            <a:r>
              <a:rPr lang="de-DE" sz="1000" dirty="0" err="1" smtClean="0"/>
              <a:t>Productive</a:t>
            </a:r>
            <a:r>
              <a:rPr lang="de-DE" sz="1000" dirty="0" smtClean="0"/>
              <a:t> User </a:t>
            </a:r>
            <a:r>
              <a:rPr lang="de-DE" sz="1000" dirty="0"/>
              <a:t>D</a:t>
            </a:r>
            <a:r>
              <a:rPr lang="de-DE" sz="1000" dirty="0" smtClean="0"/>
              <a:t>evices</a:t>
            </a:r>
          </a:p>
        </p:txBody>
      </p:sp>
      <p:sp>
        <p:nvSpPr>
          <p:cNvPr id="84" name="Textfeld 83"/>
          <p:cNvSpPr txBox="1"/>
          <p:nvPr>
            <p:custDataLst>
              <p:tags r:id="rId65"/>
            </p:custDataLst>
          </p:nvPr>
        </p:nvSpPr>
        <p:spPr>
          <a:xfrm rot="5400000">
            <a:off x="-908804" y="4484214"/>
            <a:ext cx="2635819" cy="329704"/>
          </a:xfrm>
          <a:prstGeom prst="rect">
            <a:avLst/>
          </a:prstGeom>
          <a:noFill/>
        </p:spPr>
        <p:txBody>
          <a:bodyPr wrap="none" lIns="0" tIns="0" rIns="0" bIns="0" rtlCol="0">
            <a:noAutofit/>
          </a:bodyPr>
          <a:lstStyle/>
          <a:p>
            <a:pPr algn="ctr">
              <a:lnSpc>
                <a:spcPts val="2300"/>
              </a:lnSpc>
              <a:spcBef>
                <a:spcPts val="500"/>
              </a:spcBef>
              <a:buFontTx/>
              <a:buNone/>
            </a:pPr>
            <a:r>
              <a:rPr lang="de-DE" sz="1000" dirty="0" smtClean="0"/>
              <a:t>Department </a:t>
            </a:r>
            <a:r>
              <a:rPr lang="de-DE" sz="1000" dirty="0"/>
              <a:t>D</a:t>
            </a:r>
            <a:r>
              <a:rPr lang="de-DE" sz="1000" dirty="0" smtClean="0"/>
              <a:t>evices</a:t>
            </a:r>
          </a:p>
        </p:txBody>
      </p:sp>
    </p:spTree>
    <p:custDataLst>
      <p:tags r:id="rId1"/>
    </p:custDataLst>
    <p:extLst>
      <p:ext uri="{BB962C8B-B14F-4D97-AF65-F5344CB8AC3E}">
        <p14:creationId xmlns:p14="http://schemas.microsoft.com/office/powerpoint/2010/main" val="28195795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Client </a:t>
            </a:r>
            <a:r>
              <a:rPr lang="de-DE" sz="2800" dirty="0" err="1" smtClean="0"/>
              <a:t>Strategy</a:t>
            </a:r>
            <a:endParaRPr lang="de-DE" sz="2800" dirty="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24</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0E78C5"/>
                </a:solidFill>
              </a:rPr>
              <a:t>Feature Matrix: </a:t>
            </a:r>
            <a:r>
              <a:rPr lang="de-DE" sz="2800" dirty="0" err="1" smtClean="0">
                <a:solidFill>
                  <a:srgbClr val="0E78C5"/>
                </a:solidFill>
              </a:rPr>
              <a:t>Launchpad</a:t>
            </a:r>
            <a:r>
              <a:rPr lang="de-DE" sz="2800" dirty="0" smtClean="0">
                <a:solidFill>
                  <a:srgbClr val="0E78C5"/>
                </a:solidFill>
              </a:rPr>
              <a:t> Client – </a:t>
            </a:r>
            <a:r>
              <a:rPr lang="de-DE" sz="2800" dirty="0" err="1" smtClean="0">
                <a:solidFill>
                  <a:srgbClr val="0E78C5"/>
                </a:solidFill>
              </a:rPr>
              <a:t>Hyprid</a:t>
            </a:r>
            <a:r>
              <a:rPr lang="de-DE" sz="2800" dirty="0" smtClean="0">
                <a:solidFill>
                  <a:srgbClr val="0E78C5"/>
                </a:solidFill>
              </a:rPr>
              <a:t> App</a:t>
            </a:r>
            <a:endParaRPr lang="de-DE" sz="2800" dirty="0">
              <a:solidFill>
                <a:srgbClr val="0E78C5"/>
              </a:solidFill>
            </a:endParaRPr>
          </a:p>
        </p:txBody>
      </p:sp>
      <p:graphicFrame>
        <p:nvGraphicFramePr>
          <p:cNvPr id="16" name="Tabelle 15"/>
          <p:cNvGraphicFramePr>
            <a:graphicFrameLocks noGrp="1"/>
          </p:cNvGraphicFramePr>
          <p:nvPr>
            <p:custDataLst>
              <p:tags r:id="rId11"/>
            </p:custDataLst>
            <p:extLst>
              <p:ext uri="{D42A27DB-BD31-4B8C-83A1-F6EECF244321}">
                <p14:modId xmlns:p14="http://schemas.microsoft.com/office/powerpoint/2010/main" val="3155163686"/>
              </p:ext>
            </p:extLst>
          </p:nvPr>
        </p:nvGraphicFramePr>
        <p:xfrm>
          <a:off x="259080" y="1161828"/>
          <a:ext cx="7772400" cy="3838377"/>
        </p:xfrm>
        <a:graphic>
          <a:graphicData uri="http://schemas.openxmlformats.org/drawingml/2006/table">
            <a:tbl>
              <a:tblPr firstRow="1" bandRow="1">
                <a:tableStyleId>{F5AB1C69-6EDB-4FF4-983F-18BD219EF322}</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241797">
                <a:tc>
                  <a:txBody>
                    <a:bodyPr/>
                    <a:lstStyle/>
                    <a:p>
                      <a:r>
                        <a:rPr lang="de-DE" sz="1000" dirty="0" smtClean="0"/>
                        <a:t>Feature</a:t>
                      </a:r>
                      <a:endParaRPr lang="de-DE" sz="1000" dirty="0"/>
                    </a:p>
                  </a:txBody>
                  <a:tcPr/>
                </a:tc>
                <a:tc>
                  <a:txBody>
                    <a:bodyPr/>
                    <a:lstStyle/>
                    <a:p>
                      <a:r>
                        <a:rPr lang="de-DE" sz="1000" dirty="0" smtClean="0"/>
                        <a:t>Fiori </a:t>
                      </a:r>
                      <a:r>
                        <a:rPr lang="de-DE" sz="1000" dirty="0" err="1" smtClean="0"/>
                        <a:t>Launchpad</a:t>
                      </a:r>
                      <a:r>
                        <a:rPr lang="de-DE" sz="1000" dirty="0" smtClean="0"/>
                        <a:t> Client*</a:t>
                      </a:r>
                      <a:endParaRPr lang="de-DE" sz="1000" dirty="0"/>
                    </a:p>
                  </a:txBody>
                  <a:tcPr/>
                </a:tc>
                <a:tc>
                  <a:txBody>
                    <a:bodyPr/>
                    <a:lstStyle/>
                    <a:p>
                      <a:r>
                        <a:rPr lang="de-DE" sz="1000" dirty="0" err="1" smtClean="0"/>
                        <a:t>Hyprid</a:t>
                      </a:r>
                      <a:r>
                        <a:rPr lang="de-DE" sz="1000" dirty="0" smtClean="0"/>
                        <a:t> Mobile App</a:t>
                      </a:r>
                      <a:endParaRPr lang="de-DE" sz="1000" dirty="0"/>
                    </a:p>
                  </a:txBody>
                  <a:tcPr/>
                </a:tc>
                <a:extLst>
                  <a:ext uri="{0D108BD9-81ED-4DB2-BD59-A6C34878D82A}">
                    <a16:rowId xmlns:a16="http://schemas.microsoft.com/office/drawing/2014/main" val="10000"/>
                  </a:ext>
                </a:extLst>
              </a:tr>
              <a:tr h="397006">
                <a:tc>
                  <a:txBody>
                    <a:bodyPr/>
                    <a:lstStyle/>
                    <a:p>
                      <a:r>
                        <a:rPr lang="de-DE" sz="1000" dirty="0" smtClean="0"/>
                        <a:t>Single </a:t>
                      </a:r>
                      <a:r>
                        <a:rPr lang="de-DE" sz="1000" dirty="0" err="1" smtClean="0"/>
                        <a:t>Sign</a:t>
                      </a:r>
                      <a:r>
                        <a:rPr lang="de-DE" sz="1000" dirty="0" smtClean="0"/>
                        <a:t> On</a:t>
                      </a:r>
                      <a:endParaRPr lang="de-DE" sz="1000" dirty="0"/>
                    </a:p>
                  </a:txBody>
                  <a:tcPr/>
                </a:tc>
                <a:tc>
                  <a:txBody>
                    <a:bodyPr/>
                    <a:lstStyle/>
                    <a:p>
                      <a:r>
                        <a:rPr lang="de-DE" sz="1000" dirty="0" smtClean="0"/>
                        <a:t>Yes (</a:t>
                      </a:r>
                      <a:r>
                        <a:rPr lang="de-DE" sz="1000" dirty="0" err="1" smtClean="0"/>
                        <a:t>see</a:t>
                      </a:r>
                      <a:r>
                        <a:rPr lang="de-DE" sz="1000" dirty="0" smtClean="0"/>
                        <a:t> Bosch Fiori </a:t>
                      </a:r>
                      <a:r>
                        <a:rPr lang="de-DE" sz="1000" dirty="0" err="1" smtClean="0"/>
                        <a:t>Launchpad</a:t>
                      </a:r>
                      <a:r>
                        <a:rPr lang="de-DE" sz="1000" baseline="0" dirty="0" smtClean="0"/>
                        <a:t> Client Setup)</a:t>
                      </a:r>
                      <a:endParaRPr lang="de-DE" sz="1000" dirty="0"/>
                    </a:p>
                  </a:txBody>
                  <a:tcPr/>
                </a:tc>
                <a:tc>
                  <a:txBody>
                    <a:bodyPr/>
                    <a:lstStyle/>
                    <a:p>
                      <a:r>
                        <a:rPr lang="de-DE" sz="1000" dirty="0" err="1" smtClean="0">
                          <a:solidFill>
                            <a:srgbClr val="FF0000"/>
                          </a:solidFill>
                        </a:rPr>
                        <a:t>No</a:t>
                      </a:r>
                      <a:endParaRPr lang="de-DE" sz="1000" dirty="0">
                        <a:solidFill>
                          <a:srgbClr val="FF0000"/>
                        </a:solidFill>
                      </a:endParaRPr>
                    </a:p>
                  </a:txBody>
                  <a:tcPr/>
                </a:tc>
                <a:extLst>
                  <a:ext uri="{0D108BD9-81ED-4DB2-BD59-A6C34878D82A}">
                    <a16:rowId xmlns:a16="http://schemas.microsoft.com/office/drawing/2014/main" val="10001"/>
                  </a:ext>
                </a:extLst>
              </a:tr>
              <a:tr h="241797">
                <a:tc>
                  <a:txBody>
                    <a:bodyPr/>
                    <a:lstStyle/>
                    <a:p>
                      <a:r>
                        <a:rPr lang="de-DE" sz="1000" dirty="0" smtClean="0"/>
                        <a:t>Flexible </a:t>
                      </a:r>
                      <a:r>
                        <a:rPr lang="de-DE" sz="1000" dirty="0" err="1" smtClean="0"/>
                        <a:t>with</a:t>
                      </a:r>
                      <a:r>
                        <a:rPr lang="de-DE" sz="1000" dirty="0" smtClean="0"/>
                        <a:t> SAP</a:t>
                      </a:r>
                      <a:r>
                        <a:rPr lang="de-DE" sz="1000" baseline="0" dirty="0" smtClean="0"/>
                        <a:t>_UI </a:t>
                      </a:r>
                      <a:r>
                        <a:rPr lang="de-DE" sz="1000" baseline="0" dirty="0" err="1" smtClean="0"/>
                        <a:t>AddOn</a:t>
                      </a:r>
                      <a:r>
                        <a:rPr lang="de-DE" sz="1000" baseline="0" dirty="0" smtClean="0"/>
                        <a:t> </a:t>
                      </a:r>
                      <a:r>
                        <a:rPr lang="de-DE" sz="1000" baseline="0" dirty="0" err="1" smtClean="0"/>
                        <a:t>version</a:t>
                      </a:r>
                      <a:endParaRPr lang="de-DE" sz="1000" dirty="0"/>
                    </a:p>
                  </a:txBody>
                  <a:tcPr/>
                </a:tc>
                <a:tc>
                  <a:txBody>
                    <a:bodyPr/>
                    <a:lstStyle/>
                    <a:p>
                      <a:r>
                        <a:rPr lang="de-DE" sz="1000" dirty="0" err="1" smtClean="0">
                          <a:solidFill>
                            <a:srgbClr val="FF0000"/>
                          </a:solidFill>
                        </a:rPr>
                        <a:t>No</a:t>
                      </a:r>
                      <a:endParaRPr lang="de-DE" sz="1000" dirty="0">
                        <a:solidFill>
                          <a:srgbClr val="FF0000"/>
                        </a:solidFill>
                      </a:endParaRPr>
                    </a:p>
                  </a:txBody>
                  <a:tcPr/>
                </a:tc>
                <a:tc>
                  <a:txBody>
                    <a:bodyPr/>
                    <a:lstStyle/>
                    <a:p>
                      <a:r>
                        <a:rPr lang="de-DE" sz="1000" dirty="0" smtClean="0"/>
                        <a:t>Yes</a:t>
                      </a:r>
                      <a:endParaRPr lang="de-DE" sz="1000" dirty="0"/>
                    </a:p>
                  </a:txBody>
                  <a:tcPr/>
                </a:tc>
                <a:extLst>
                  <a:ext uri="{0D108BD9-81ED-4DB2-BD59-A6C34878D82A}">
                    <a16:rowId xmlns:a16="http://schemas.microsoft.com/office/drawing/2014/main" val="10002"/>
                  </a:ext>
                </a:extLst>
              </a:tr>
              <a:tr h="241797">
                <a:tc>
                  <a:txBody>
                    <a:bodyPr/>
                    <a:lstStyle/>
                    <a:p>
                      <a:r>
                        <a:rPr lang="de-DE" sz="1000" dirty="0" smtClean="0"/>
                        <a:t>Global Style Sheets (</a:t>
                      </a:r>
                      <a:r>
                        <a:rPr lang="de-DE" sz="1000" dirty="0" err="1" smtClean="0"/>
                        <a:t>inside.Portal</a:t>
                      </a:r>
                      <a:r>
                        <a:rPr lang="de-DE" sz="1000" dirty="0" smtClean="0"/>
                        <a:t>)</a:t>
                      </a:r>
                      <a:endParaRPr lang="de-DE" sz="1000" dirty="0"/>
                    </a:p>
                  </a:txBody>
                  <a:tcPr/>
                </a:tc>
                <a:tc>
                  <a:txBody>
                    <a:bodyPr/>
                    <a:lstStyle/>
                    <a:p>
                      <a:r>
                        <a:rPr lang="de-DE" sz="1000" dirty="0" smtClean="0"/>
                        <a:t>Yes</a:t>
                      </a:r>
                      <a:endParaRPr lang="de-DE" sz="1000" dirty="0"/>
                    </a:p>
                  </a:txBody>
                  <a:tcPr/>
                </a:tc>
                <a:tc>
                  <a:txBody>
                    <a:bodyPr/>
                    <a:lstStyle/>
                    <a:p>
                      <a:r>
                        <a:rPr lang="de-DE" sz="1000" dirty="0" err="1" smtClean="0">
                          <a:solidFill>
                            <a:srgbClr val="FF0000"/>
                          </a:solidFill>
                        </a:rPr>
                        <a:t>No</a:t>
                      </a:r>
                      <a:endParaRPr lang="de-DE" sz="1000" dirty="0">
                        <a:solidFill>
                          <a:srgbClr val="FF0000"/>
                        </a:solidFill>
                      </a:endParaRPr>
                    </a:p>
                  </a:txBody>
                  <a:tcPr/>
                </a:tc>
                <a:extLst>
                  <a:ext uri="{0D108BD9-81ED-4DB2-BD59-A6C34878D82A}">
                    <a16:rowId xmlns:a16="http://schemas.microsoft.com/office/drawing/2014/main" val="10003"/>
                  </a:ext>
                </a:extLst>
              </a:tr>
              <a:tr h="241797">
                <a:tc>
                  <a:txBody>
                    <a:bodyPr/>
                    <a:lstStyle/>
                    <a:p>
                      <a:r>
                        <a:rPr lang="de-DE" sz="1000" dirty="0" smtClean="0"/>
                        <a:t>Native App </a:t>
                      </a:r>
                      <a:r>
                        <a:rPr lang="de-DE" sz="1000" dirty="0" err="1" smtClean="0"/>
                        <a:t>feeling</a:t>
                      </a:r>
                      <a:endParaRPr lang="de-DE" sz="1000" dirty="0"/>
                    </a:p>
                  </a:txBody>
                  <a:tcPr/>
                </a:tc>
                <a:tc>
                  <a:txBody>
                    <a:bodyPr/>
                    <a:lstStyle/>
                    <a:p>
                      <a:r>
                        <a:rPr lang="de-DE" sz="1000" dirty="0" err="1" smtClean="0">
                          <a:solidFill>
                            <a:srgbClr val="FF0000"/>
                          </a:solidFill>
                        </a:rPr>
                        <a:t>No</a:t>
                      </a:r>
                      <a:endParaRPr lang="de-DE" sz="1000" dirty="0">
                        <a:solidFill>
                          <a:srgbClr val="FF0000"/>
                        </a:solidFill>
                      </a:endParaRPr>
                    </a:p>
                  </a:txBody>
                  <a:tcPr/>
                </a:tc>
                <a:tc>
                  <a:txBody>
                    <a:bodyPr/>
                    <a:lstStyle/>
                    <a:p>
                      <a:r>
                        <a:rPr lang="de-DE" sz="1000" dirty="0" err="1" smtClean="0"/>
                        <a:t>Partially</a:t>
                      </a:r>
                      <a:endParaRPr lang="de-DE" sz="1000" dirty="0"/>
                    </a:p>
                  </a:txBody>
                  <a:tcPr/>
                </a:tc>
                <a:extLst>
                  <a:ext uri="{0D108BD9-81ED-4DB2-BD59-A6C34878D82A}">
                    <a16:rowId xmlns:a16="http://schemas.microsoft.com/office/drawing/2014/main" val="10004"/>
                  </a:ext>
                </a:extLst>
              </a:tr>
              <a:tr h="295705">
                <a:tc>
                  <a:txBody>
                    <a:bodyPr/>
                    <a:lstStyle/>
                    <a:p>
                      <a:r>
                        <a:rPr lang="de-DE" sz="1000" dirty="0" smtClean="0"/>
                        <a:t>Rollout </a:t>
                      </a:r>
                      <a:endParaRPr lang="de-DE" sz="1000" dirty="0"/>
                    </a:p>
                  </a:txBody>
                  <a:tcPr/>
                </a:tc>
                <a:tc>
                  <a:txBody>
                    <a:bodyPr/>
                    <a:lstStyle/>
                    <a:p>
                      <a:r>
                        <a:rPr lang="de-DE" sz="1000" baseline="0" dirty="0" err="1" smtClean="0"/>
                        <a:t>Fiori</a:t>
                      </a:r>
                      <a:r>
                        <a:rPr lang="de-DE" sz="1000" baseline="0" dirty="0" smtClean="0"/>
                        <a:t> </a:t>
                      </a:r>
                      <a:r>
                        <a:rPr lang="de-DE" sz="1000" baseline="0" dirty="0" err="1" smtClean="0"/>
                        <a:t>app</a:t>
                      </a:r>
                      <a:r>
                        <a:rPr lang="de-DE" sz="1000" baseline="0" dirty="0" smtClean="0"/>
                        <a:t> </a:t>
                      </a:r>
                      <a:r>
                        <a:rPr lang="de-DE" sz="1000" baseline="0" dirty="0" err="1" smtClean="0"/>
                        <a:t>rollout</a:t>
                      </a:r>
                      <a:r>
                        <a:rPr lang="de-DE" sz="1000" baseline="0" dirty="0" smtClean="0"/>
                        <a:t> via </a:t>
                      </a:r>
                      <a:r>
                        <a:rPr lang="de-DE" sz="1000" baseline="0" dirty="0" err="1" smtClean="0"/>
                        <a:t>IdM</a:t>
                      </a:r>
                      <a:endParaRPr lang="de-DE" sz="1000" baseline="0" dirty="0" smtClean="0"/>
                    </a:p>
                    <a:p>
                      <a:r>
                        <a:rPr lang="de-DE" sz="1000" baseline="0" dirty="0" smtClean="0"/>
                        <a:t>(</a:t>
                      </a:r>
                      <a:r>
                        <a:rPr lang="de-DE" sz="1000" baseline="0" dirty="0" err="1" smtClean="0"/>
                        <a:t>No</a:t>
                      </a:r>
                      <a:r>
                        <a:rPr lang="de-DE" sz="1000" baseline="0" dirty="0" smtClean="0"/>
                        <a:t> </a:t>
                      </a:r>
                      <a:r>
                        <a:rPr lang="de-DE" sz="1000" baseline="0" dirty="0" err="1" smtClean="0"/>
                        <a:t>app</a:t>
                      </a:r>
                      <a:r>
                        <a:rPr lang="de-DE" sz="1000" baseline="0" dirty="0" smtClean="0"/>
                        <a:t> </a:t>
                      </a:r>
                      <a:r>
                        <a:rPr lang="de-DE" sz="1000" baseline="0" dirty="0" err="1" smtClean="0"/>
                        <a:t>publishing</a:t>
                      </a:r>
                      <a:r>
                        <a:rPr lang="de-DE" sz="1000" baseline="0" dirty="0" smtClean="0"/>
                        <a:t> </a:t>
                      </a:r>
                      <a:r>
                        <a:rPr lang="de-DE" sz="1000" baseline="0" dirty="0" err="1" smtClean="0"/>
                        <a:t>required</a:t>
                      </a:r>
                      <a:r>
                        <a:rPr lang="de-DE" sz="1000" baseline="0" dirty="0" smtClean="0"/>
                        <a:t>)</a:t>
                      </a:r>
                      <a:endParaRPr lang="de-DE" sz="1000" dirty="0" smtClean="0"/>
                    </a:p>
                  </a:txBody>
                  <a:tcPr/>
                </a:tc>
                <a:tc>
                  <a:txBody>
                    <a:bodyPr/>
                    <a:lstStyle/>
                    <a:p>
                      <a:r>
                        <a:rPr lang="de-DE" sz="1000" dirty="0" smtClean="0"/>
                        <a:t>Per </a:t>
                      </a:r>
                      <a:r>
                        <a:rPr lang="de-DE" sz="1000" dirty="0" err="1" smtClean="0"/>
                        <a:t>app</a:t>
                      </a:r>
                      <a:r>
                        <a:rPr lang="de-DE" sz="1000" baseline="0" dirty="0" err="1" smtClean="0"/>
                        <a:t>enrollment</a:t>
                      </a:r>
                      <a:r>
                        <a:rPr lang="de-DE" sz="1000" baseline="0" dirty="0" smtClean="0"/>
                        <a:t> + </a:t>
                      </a:r>
                      <a:r>
                        <a:rPr lang="de-DE" sz="1000" baseline="0" dirty="0" err="1" smtClean="0"/>
                        <a:t>IdM</a:t>
                      </a:r>
                      <a:endParaRPr lang="de-DE" sz="1000" dirty="0"/>
                    </a:p>
                  </a:txBody>
                  <a:tcPr/>
                </a:tc>
                <a:extLst>
                  <a:ext uri="{0D108BD9-81ED-4DB2-BD59-A6C34878D82A}">
                    <a16:rowId xmlns:a16="http://schemas.microsoft.com/office/drawing/2014/main" val="10005"/>
                  </a:ext>
                </a:extLst>
              </a:tr>
              <a:tr h="295705">
                <a:tc>
                  <a:txBody>
                    <a:bodyPr/>
                    <a:lstStyle/>
                    <a:p>
                      <a:r>
                        <a:rPr lang="de-DE" sz="1000" dirty="0" smtClean="0"/>
                        <a:t>Offline Support</a:t>
                      </a:r>
                      <a:endParaRPr lang="de-DE" sz="1000" dirty="0"/>
                    </a:p>
                  </a:txBody>
                  <a:tcPr/>
                </a:tc>
                <a:tc>
                  <a:txBody>
                    <a:bodyPr/>
                    <a:lstStyle/>
                    <a:p>
                      <a:r>
                        <a:rPr lang="de-DE" sz="1000" dirty="0" err="1" smtClean="0">
                          <a:solidFill>
                            <a:srgbClr val="FF0000"/>
                          </a:solidFill>
                        </a:rPr>
                        <a:t>No</a:t>
                      </a:r>
                      <a:r>
                        <a:rPr lang="de-DE" sz="1000" dirty="0" smtClean="0"/>
                        <a:t> </a:t>
                      </a:r>
                      <a:endParaRPr lang="de-DE" sz="1000" dirty="0"/>
                    </a:p>
                  </a:txBody>
                  <a:tcPr/>
                </a:tc>
                <a:tc>
                  <a:txBody>
                    <a:bodyPr/>
                    <a:lstStyle/>
                    <a:p>
                      <a:r>
                        <a:rPr lang="de-DE" sz="1000" dirty="0" smtClean="0"/>
                        <a:t>Yes (</a:t>
                      </a:r>
                      <a:r>
                        <a:rPr lang="de-DE" sz="1000" dirty="0" err="1" smtClean="0"/>
                        <a:t>requires</a:t>
                      </a:r>
                      <a:r>
                        <a:rPr lang="de-DE" sz="1000" baseline="0" dirty="0" smtClean="0"/>
                        <a:t> SMP </a:t>
                      </a:r>
                      <a:r>
                        <a:rPr lang="de-DE" sz="1000" baseline="0" dirty="0" err="1" smtClean="0"/>
                        <a:t>or</a:t>
                      </a:r>
                      <a:r>
                        <a:rPr lang="de-DE" sz="1000" baseline="0" dirty="0" smtClean="0"/>
                        <a:t> </a:t>
                      </a:r>
                      <a:r>
                        <a:rPr lang="de-DE" sz="1000" baseline="0" dirty="0" err="1" smtClean="0"/>
                        <a:t>HCPms</a:t>
                      </a:r>
                      <a:r>
                        <a:rPr lang="de-DE" sz="1000" baseline="0" dirty="0" smtClean="0"/>
                        <a:t> and SAP mobile </a:t>
                      </a:r>
                      <a:r>
                        <a:rPr lang="de-DE" sz="1000" baseline="0" dirty="0" err="1" smtClean="0"/>
                        <a:t>secure</a:t>
                      </a:r>
                      <a:r>
                        <a:rPr lang="de-DE" sz="1000" baseline="0" dirty="0" smtClean="0"/>
                        <a:t> **)</a:t>
                      </a:r>
                      <a:endParaRPr lang="de-DE" sz="1000" dirty="0"/>
                    </a:p>
                  </a:txBody>
                  <a:tcPr/>
                </a:tc>
                <a:extLst>
                  <a:ext uri="{0D108BD9-81ED-4DB2-BD59-A6C34878D82A}">
                    <a16:rowId xmlns:a16="http://schemas.microsoft.com/office/drawing/2014/main" val="10006"/>
                  </a:ext>
                </a:extLst>
              </a:tr>
              <a:tr h="548640">
                <a:tc>
                  <a:txBody>
                    <a:bodyPr/>
                    <a:lstStyle/>
                    <a:p>
                      <a:r>
                        <a:rPr lang="de-DE" sz="1000" dirty="0" smtClean="0"/>
                        <a:t>Native </a:t>
                      </a:r>
                      <a:r>
                        <a:rPr lang="de-DE" sz="1000" dirty="0" err="1" smtClean="0"/>
                        <a:t>device</a:t>
                      </a:r>
                      <a:r>
                        <a:rPr lang="de-DE" sz="1000" baseline="0" dirty="0" smtClean="0"/>
                        <a:t> </a:t>
                      </a:r>
                      <a:r>
                        <a:rPr lang="de-DE" sz="1000" baseline="0" dirty="0" err="1" smtClean="0"/>
                        <a:t>features</a:t>
                      </a:r>
                      <a:endParaRPr lang="de-DE" sz="1000" dirty="0"/>
                    </a:p>
                  </a:txBody>
                  <a:tcPr/>
                </a:tc>
                <a:tc>
                  <a:txBody>
                    <a:bodyPr/>
                    <a:lstStyle/>
                    <a:p>
                      <a:r>
                        <a:rPr lang="de-DE" sz="1000" dirty="0" smtClean="0"/>
                        <a:t>Yes (Out </a:t>
                      </a:r>
                      <a:r>
                        <a:rPr lang="de-DE" sz="1000" dirty="0" err="1" smtClean="0"/>
                        <a:t>of</a:t>
                      </a:r>
                      <a:r>
                        <a:rPr lang="de-DE" sz="1000" dirty="0" smtClean="0"/>
                        <a:t> </a:t>
                      </a:r>
                      <a:r>
                        <a:rPr lang="de-DE" sz="1000" dirty="0" err="1" smtClean="0"/>
                        <a:t>the</a:t>
                      </a:r>
                      <a:r>
                        <a:rPr lang="de-DE" sz="1000" dirty="0" smtClean="0"/>
                        <a:t> box </a:t>
                      </a:r>
                      <a:r>
                        <a:rPr lang="de-DE" sz="1000" dirty="0" err="1" smtClean="0"/>
                        <a:t>support</a:t>
                      </a:r>
                      <a:r>
                        <a:rPr lang="de-DE" sz="1000" dirty="0" smtClean="0"/>
                        <a:t>: </a:t>
                      </a:r>
                      <a:r>
                        <a:rPr lang="de-DE" altLang="de-DE" sz="1000" dirty="0" smtClean="0"/>
                        <a:t>SAP Fiori Client Feature Matrix,</a:t>
                      </a:r>
                      <a:r>
                        <a:rPr lang="de-DE" altLang="de-DE" sz="1000" baseline="0" dirty="0" smtClean="0"/>
                        <a:t> </a:t>
                      </a:r>
                      <a:r>
                        <a:rPr lang="de-DE" altLang="de-DE" sz="1000" baseline="0" dirty="0" err="1" smtClean="0"/>
                        <a:t>custom</a:t>
                      </a:r>
                      <a:r>
                        <a:rPr lang="de-DE" altLang="de-DE" sz="1000" baseline="0" dirty="0" smtClean="0"/>
                        <a:t> </a:t>
                      </a:r>
                      <a:r>
                        <a:rPr lang="de-DE" altLang="de-DE" sz="1000" baseline="0" dirty="0" err="1" smtClean="0"/>
                        <a:t>AddOns</a:t>
                      </a:r>
                      <a:r>
                        <a:rPr lang="de-DE" altLang="de-DE" sz="1000" baseline="0" dirty="0" smtClean="0"/>
                        <a:t> </a:t>
                      </a:r>
                      <a:r>
                        <a:rPr lang="de-DE" altLang="de-DE" sz="1000" baseline="0" dirty="0" err="1" smtClean="0"/>
                        <a:t>can</a:t>
                      </a:r>
                      <a:r>
                        <a:rPr lang="de-DE" altLang="de-DE" sz="1000" baseline="0" dirty="0" smtClean="0"/>
                        <a:t> </a:t>
                      </a:r>
                      <a:r>
                        <a:rPr lang="de-DE" altLang="de-DE" sz="1000" baseline="0" dirty="0" err="1" smtClean="0"/>
                        <a:t>be</a:t>
                      </a:r>
                      <a:r>
                        <a:rPr lang="de-DE" altLang="de-DE" sz="1000" baseline="0" dirty="0" smtClean="0"/>
                        <a:t> </a:t>
                      </a:r>
                      <a:r>
                        <a:rPr lang="de-DE" altLang="de-DE" sz="1000" baseline="0" dirty="0" err="1" smtClean="0"/>
                        <a:t>added</a:t>
                      </a:r>
                      <a:r>
                        <a:rPr lang="de-DE" altLang="de-DE" sz="1000" dirty="0" smtClean="0"/>
                        <a:t>)</a:t>
                      </a:r>
                      <a:endParaRPr lang="de-DE" sz="1000" dirty="0"/>
                    </a:p>
                  </a:txBody>
                  <a:tcPr/>
                </a:tc>
                <a:tc>
                  <a:txBody>
                    <a:bodyPr/>
                    <a:lstStyle/>
                    <a:p>
                      <a:r>
                        <a:rPr lang="de-DE" sz="1000" dirty="0" smtClean="0"/>
                        <a:t>Yes </a:t>
                      </a:r>
                      <a:endParaRPr lang="de-DE" sz="1000" dirty="0"/>
                    </a:p>
                  </a:txBody>
                  <a:tcPr/>
                </a:tc>
                <a:extLst>
                  <a:ext uri="{0D108BD9-81ED-4DB2-BD59-A6C34878D82A}">
                    <a16:rowId xmlns:a16="http://schemas.microsoft.com/office/drawing/2014/main" val="10007"/>
                  </a:ext>
                </a:extLst>
              </a:tr>
              <a:tr h="409437">
                <a:tc>
                  <a:txBody>
                    <a:bodyPr/>
                    <a:lstStyle/>
                    <a:p>
                      <a:r>
                        <a:rPr lang="de-DE" sz="1000" dirty="0" smtClean="0"/>
                        <a:t>Push</a:t>
                      </a:r>
                      <a:r>
                        <a:rPr lang="de-DE" sz="1000" baseline="0" dirty="0" smtClean="0"/>
                        <a:t> </a:t>
                      </a:r>
                      <a:r>
                        <a:rPr lang="de-DE" sz="1000" baseline="0" dirty="0" err="1" smtClean="0"/>
                        <a:t>notfications</a:t>
                      </a:r>
                      <a:endParaRPr lang="de-DE" sz="1000" dirty="0"/>
                    </a:p>
                  </a:txBody>
                  <a:tcPr/>
                </a:tc>
                <a:tc>
                  <a:txBody>
                    <a:bodyPr/>
                    <a:lstStyle/>
                    <a:p>
                      <a:r>
                        <a:rPr lang="de-DE" sz="1000" dirty="0" err="1" smtClean="0"/>
                        <a:t>Planned</a:t>
                      </a:r>
                      <a:r>
                        <a:rPr lang="de-DE" sz="1000" baseline="0" dirty="0" smtClean="0"/>
                        <a:t> </a:t>
                      </a:r>
                      <a:r>
                        <a:rPr lang="de-DE" sz="1000" baseline="0" dirty="0" err="1" smtClean="0"/>
                        <a:t>for</a:t>
                      </a:r>
                      <a:r>
                        <a:rPr lang="de-DE" sz="1000" baseline="0" dirty="0" smtClean="0"/>
                        <a:t> </a:t>
                      </a:r>
                      <a:r>
                        <a:rPr lang="de-DE" sz="1000" baseline="0" dirty="0" err="1" smtClean="0"/>
                        <a:t>Notification</a:t>
                      </a:r>
                      <a:r>
                        <a:rPr lang="de-DE" sz="1000" baseline="0" dirty="0" smtClean="0"/>
                        <a:t> Center</a:t>
                      </a:r>
                      <a:endParaRPr lang="de-DE" sz="1000" dirty="0"/>
                    </a:p>
                  </a:txBody>
                  <a:tcPr/>
                </a:tc>
                <a:tc>
                  <a:txBody>
                    <a:bodyPr/>
                    <a:lstStyle/>
                    <a:p>
                      <a:r>
                        <a:rPr lang="de-DE" sz="1000" dirty="0" smtClean="0"/>
                        <a:t>Yes, per </a:t>
                      </a:r>
                      <a:r>
                        <a:rPr lang="de-DE" sz="1000" dirty="0" err="1" smtClean="0"/>
                        <a:t>app</a:t>
                      </a:r>
                      <a:r>
                        <a:rPr lang="de-DE" sz="1000" dirty="0" smtClean="0"/>
                        <a:t>.</a:t>
                      </a:r>
                      <a:endParaRPr lang="de-DE" sz="1000" dirty="0"/>
                    </a:p>
                  </a:txBody>
                  <a:tcPr/>
                </a:tc>
                <a:extLst>
                  <a:ext uri="{0D108BD9-81ED-4DB2-BD59-A6C34878D82A}">
                    <a16:rowId xmlns:a16="http://schemas.microsoft.com/office/drawing/2014/main" val="10008"/>
                  </a:ext>
                </a:extLst>
              </a:tr>
              <a:tr h="357727">
                <a:tc>
                  <a:txBody>
                    <a:bodyPr/>
                    <a:lstStyle/>
                    <a:p>
                      <a:r>
                        <a:rPr lang="de-DE" sz="1000" dirty="0" smtClean="0"/>
                        <a:t>Mobile and Desktop</a:t>
                      </a:r>
                      <a:endParaRPr lang="de-DE" sz="1000" dirty="0"/>
                    </a:p>
                  </a:txBody>
                  <a:tcPr/>
                </a:tc>
                <a:tc>
                  <a:txBody>
                    <a:bodyPr/>
                    <a:lstStyle/>
                    <a:p>
                      <a:r>
                        <a:rPr lang="de-DE" sz="1000" dirty="0" smtClean="0"/>
                        <a:t>Yes</a:t>
                      </a:r>
                      <a:endParaRPr lang="de-DE" sz="1000" dirty="0"/>
                    </a:p>
                  </a:txBody>
                  <a:tcPr/>
                </a:tc>
                <a:tc>
                  <a:txBody>
                    <a:bodyPr/>
                    <a:lstStyle/>
                    <a:p>
                      <a:r>
                        <a:rPr lang="de-DE" sz="1000" dirty="0" err="1" smtClean="0">
                          <a:solidFill>
                            <a:srgbClr val="FF0000"/>
                          </a:solidFill>
                        </a:rPr>
                        <a:t>No</a:t>
                      </a:r>
                      <a:endParaRPr lang="de-DE" sz="1000" dirty="0">
                        <a:solidFill>
                          <a:srgbClr val="FF0000"/>
                        </a:solidFill>
                      </a:endParaRPr>
                    </a:p>
                  </a:txBody>
                  <a:tcPr/>
                </a:tc>
                <a:extLst>
                  <a:ext uri="{0D108BD9-81ED-4DB2-BD59-A6C34878D82A}">
                    <a16:rowId xmlns:a16="http://schemas.microsoft.com/office/drawing/2014/main" val="10009"/>
                  </a:ext>
                </a:extLst>
              </a:tr>
              <a:tr h="357727">
                <a:tc>
                  <a:txBody>
                    <a:bodyPr/>
                    <a:lstStyle/>
                    <a:p>
                      <a:r>
                        <a:rPr lang="de-DE" sz="1000" dirty="0" smtClean="0"/>
                        <a:t>App</a:t>
                      </a:r>
                      <a:r>
                        <a:rPr lang="de-DE" sz="1000" baseline="0" dirty="0" smtClean="0"/>
                        <a:t> – </a:t>
                      </a:r>
                      <a:r>
                        <a:rPr lang="de-DE" sz="1000" baseline="0" dirty="0" err="1" smtClean="0"/>
                        <a:t>app</a:t>
                      </a:r>
                      <a:r>
                        <a:rPr lang="de-DE" sz="1000" baseline="0" dirty="0" smtClean="0"/>
                        <a:t> </a:t>
                      </a:r>
                      <a:r>
                        <a:rPr lang="de-DE" sz="1000" baseline="0" dirty="0" err="1" smtClean="0"/>
                        <a:t>navigation</a:t>
                      </a:r>
                      <a:endParaRPr lang="de-DE" sz="1000" dirty="0"/>
                    </a:p>
                  </a:txBody>
                  <a:tcPr/>
                </a:tc>
                <a:tc>
                  <a:txBody>
                    <a:bodyPr/>
                    <a:lstStyle/>
                    <a:p>
                      <a:r>
                        <a:rPr lang="de-DE" sz="1000" dirty="0" smtClean="0"/>
                        <a:t>Yes</a:t>
                      </a:r>
                      <a:endParaRPr lang="de-DE" sz="1000" dirty="0"/>
                    </a:p>
                  </a:txBody>
                  <a:tcPr/>
                </a:tc>
                <a:tc>
                  <a:txBody>
                    <a:bodyPr/>
                    <a:lstStyle/>
                    <a:p>
                      <a:r>
                        <a:rPr lang="de-DE" sz="1000" dirty="0" smtClean="0">
                          <a:solidFill>
                            <a:schemeClr val="dk1"/>
                          </a:solidFill>
                        </a:rPr>
                        <a:t>Must</a:t>
                      </a:r>
                      <a:r>
                        <a:rPr lang="de-DE" sz="1000" baseline="0" dirty="0" smtClean="0">
                          <a:solidFill>
                            <a:schemeClr val="dk1"/>
                          </a:solidFill>
                        </a:rPr>
                        <a:t> </a:t>
                      </a:r>
                      <a:r>
                        <a:rPr lang="de-DE" sz="1000" baseline="0" dirty="0" err="1" smtClean="0">
                          <a:solidFill>
                            <a:schemeClr val="dk1"/>
                          </a:solidFill>
                        </a:rPr>
                        <a:t>be</a:t>
                      </a:r>
                      <a:r>
                        <a:rPr lang="de-DE" sz="1000" baseline="0" dirty="0" smtClean="0">
                          <a:solidFill>
                            <a:schemeClr val="dk1"/>
                          </a:solidFill>
                        </a:rPr>
                        <a:t> </a:t>
                      </a:r>
                      <a:r>
                        <a:rPr lang="de-DE" sz="1000" baseline="0" dirty="0" err="1" smtClean="0">
                          <a:solidFill>
                            <a:schemeClr val="dk1"/>
                          </a:solidFill>
                        </a:rPr>
                        <a:t>implemented</a:t>
                      </a:r>
                      <a:r>
                        <a:rPr lang="de-DE" sz="1000" baseline="0" dirty="0" smtClean="0">
                          <a:solidFill>
                            <a:schemeClr val="dk1"/>
                          </a:solidFill>
                        </a:rPr>
                        <a:t> in </a:t>
                      </a:r>
                      <a:r>
                        <a:rPr lang="de-DE" sz="1000" baseline="0" dirty="0" err="1" smtClean="0">
                          <a:solidFill>
                            <a:schemeClr val="dk1"/>
                          </a:solidFill>
                        </a:rPr>
                        <a:t>coding</a:t>
                      </a:r>
                      <a:endParaRPr lang="de-DE" sz="1000" dirty="0">
                        <a:solidFill>
                          <a:srgbClr val="FF0000"/>
                        </a:solidFill>
                      </a:endParaRPr>
                    </a:p>
                  </a:txBody>
                  <a:tcPr/>
                </a:tc>
                <a:extLst>
                  <a:ext uri="{0D108BD9-81ED-4DB2-BD59-A6C34878D82A}">
                    <a16:rowId xmlns:a16="http://schemas.microsoft.com/office/drawing/2014/main" val="10010"/>
                  </a:ext>
                </a:extLst>
              </a:tr>
            </a:tbl>
          </a:graphicData>
        </a:graphic>
      </p:graphicFrame>
      <p:sp>
        <p:nvSpPr>
          <p:cNvPr id="17" name="Interaktive Schaltfläche: Nächste(r) oder Weiter 16">
            <a:hlinkClick r:id="" action="ppaction://hlinkshowjump?jump=previousslide" highlightClick="1"/>
          </p:cNvPr>
          <p:cNvSpPr/>
          <p:nvPr>
            <p:custDataLst>
              <p:tags r:id="rId12"/>
            </p:custDataLst>
          </p:nvPr>
        </p:nvSpPr>
        <p:spPr>
          <a:xfrm>
            <a:off x="10353675" y="620717"/>
            <a:ext cx="561975" cy="360968"/>
          </a:xfrm>
          <a:prstGeom prst="actionButtonForwardNext">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Textfeld 17"/>
          <p:cNvSpPr txBox="1"/>
          <p:nvPr>
            <p:custDataLst>
              <p:tags r:id="rId13"/>
            </p:custDataLst>
          </p:nvPr>
        </p:nvSpPr>
        <p:spPr>
          <a:xfrm>
            <a:off x="8600469" y="620717"/>
            <a:ext cx="1665576" cy="351673"/>
          </a:xfrm>
          <a:prstGeom prst="rect">
            <a:avLst/>
          </a:prstGeom>
          <a:solidFill>
            <a:srgbClr val="999FA6"/>
          </a:solidFill>
        </p:spPr>
        <p:txBody>
          <a:bodyPr wrap="square" lIns="0" tIns="0" rIns="0" bIns="0" rtlCol="0" anchor="ctr">
            <a:noAutofit/>
          </a:bodyPr>
          <a:lstStyle/>
          <a:p>
            <a:pPr algn="ctr">
              <a:spcBef>
                <a:spcPts val="500"/>
              </a:spcBef>
              <a:buFontTx/>
              <a:buNone/>
            </a:pPr>
            <a:r>
              <a:rPr lang="de-DE" sz="1100" dirty="0">
                <a:solidFill>
                  <a:schemeClr val="bg1"/>
                </a:solidFill>
              </a:rPr>
              <a:t>B</a:t>
            </a:r>
            <a:r>
              <a:rPr lang="de-DE" sz="1100" dirty="0" smtClean="0">
                <a:solidFill>
                  <a:schemeClr val="bg1"/>
                </a:solidFill>
              </a:rPr>
              <a:t>ack</a:t>
            </a:r>
          </a:p>
        </p:txBody>
      </p:sp>
    </p:spTree>
    <p:custDataLst>
      <p:tags r:id="rId1"/>
    </p:custDataLst>
    <p:extLst>
      <p:ext uri="{BB962C8B-B14F-4D97-AF65-F5344CB8AC3E}">
        <p14:creationId xmlns:p14="http://schemas.microsoft.com/office/powerpoint/2010/main" val="2500810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Client </a:t>
            </a:r>
            <a:r>
              <a:rPr lang="de-DE" sz="2800" dirty="0" err="1"/>
              <a:t>Strategy</a:t>
            </a:r>
            <a:endParaRPr lang="de-DE" sz="2800" dirty="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25</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smtClean="0">
                <a:solidFill>
                  <a:srgbClr val="0E78C5"/>
                </a:solidFill>
              </a:rPr>
              <a:t>Launchpad</a:t>
            </a:r>
            <a:r>
              <a:rPr lang="de-DE" sz="2800" dirty="0" smtClean="0">
                <a:solidFill>
                  <a:srgbClr val="0E78C5"/>
                </a:solidFill>
              </a:rPr>
              <a:t> Client - Device </a:t>
            </a:r>
            <a:r>
              <a:rPr lang="de-DE" sz="2800" dirty="0">
                <a:solidFill>
                  <a:srgbClr val="0E78C5"/>
                </a:solidFill>
              </a:rPr>
              <a:t>Feature Matrix</a:t>
            </a:r>
          </a:p>
        </p:txBody>
      </p:sp>
      <p:pic>
        <p:nvPicPr>
          <p:cNvPr id="16" name="Grafik 15"/>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266700" y="1135763"/>
            <a:ext cx="877262" cy="877262"/>
          </a:xfrm>
          <a:prstGeom prst="rect">
            <a:avLst/>
          </a:prstGeom>
          <a:effectLst>
            <a:outerShdw blurRad="50800" dist="38100" dir="2700000" algn="tl" rotWithShape="0">
              <a:prstClr val="black">
                <a:alpha val="40000"/>
              </a:prstClr>
            </a:outerShdw>
          </a:effectLst>
        </p:spPr>
      </p:pic>
      <p:sp>
        <p:nvSpPr>
          <p:cNvPr id="17" name="Rectangle 1"/>
          <p:cNvSpPr>
            <a:spLocks noChangeArrowheads="1"/>
          </p:cNvSpPr>
          <p:nvPr>
            <p:custDataLst>
              <p:tags r:id="rId12"/>
            </p:custDataLst>
          </p:nvPr>
        </p:nvSpPr>
        <p:spPr bwMode="auto">
          <a:xfrm>
            <a:off x="1460914" y="1097711"/>
            <a:ext cx="81809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smtClean="0">
                <a:ln>
                  <a:noFill/>
                </a:ln>
                <a:solidFill>
                  <a:schemeClr val="tx1"/>
                </a:solidFill>
                <a:effectLst/>
                <a:latin typeface="Arial" panose="020B0604020202020204" pitchFamily="34" charset="0"/>
              </a:rPr>
              <a:t>The Bosch</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Launchpad</a:t>
            </a:r>
            <a:r>
              <a:rPr kumimoji="0" lang="de-DE" altLang="de-DE" sz="1400" b="0" i="0" u="none" strike="noStrike" cap="none" normalizeH="0" dirty="0" smtClean="0">
                <a:ln>
                  <a:noFill/>
                </a:ln>
                <a:solidFill>
                  <a:schemeClr val="tx1"/>
                </a:solidFill>
                <a:effectLst/>
                <a:latin typeface="Arial" panose="020B0604020202020204" pitchFamily="34" charset="0"/>
              </a:rPr>
              <a:t> Client </a:t>
            </a:r>
            <a:r>
              <a:rPr kumimoji="0" lang="de-DE" altLang="de-DE" sz="1400" b="0" i="0" u="none" strike="noStrike" cap="none" normalizeH="0" dirty="0" err="1" smtClean="0">
                <a:ln>
                  <a:noFill/>
                </a:ln>
                <a:solidFill>
                  <a:schemeClr val="tx1"/>
                </a:solidFill>
                <a:effectLst/>
                <a:latin typeface="Arial" panose="020B0604020202020204" pitchFamily="34" charset="0"/>
              </a:rPr>
              <a:t>supports</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already</a:t>
            </a:r>
            <a:r>
              <a:rPr kumimoji="0" lang="de-DE" altLang="de-DE" sz="1400" b="0" i="0" u="none" strike="noStrike" cap="none" normalizeH="0" dirty="0" smtClean="0">
                <a:ln>
                  <a:noFill/>
                </a:ln>
                <a:solidFill>
                  <a:schemeClr val="tx1"/>
                </a:solidFill>
                <a:effectLst/>
                <a:latin typeface="Arial" panose="020B0604020202020204" pitchFamily="34" charset="0"/>
              </a:rPr>
              <a:t> out-</a:t>
            </a:r>
            <a:r>
              <a:rPr kumimoji="0" lang="de-DE" altLang="de-DE" sz="1400" b="0" i="0" u="none" strike="noStrike" cap="none" normalizeH="0" dirty="0" err="1" smtClean="0">
                <a:ln>
                  <a:noFill/>
                </a:ln>
                <a:solidFill>
                  <a:schemeClr val="tx1"/>
                </a:solidFill>
                <a:effectLst/>
                <a:latin typeface="Arial" panose="020B0604020202020204" pitchFamily="34" charset="0"/>
              </a:rPr>
              <a:t>of</a:t>
            </a:r>
            <a:r>
              <a:rPr kumimoji="0" lang="de-DE" altLang="de-DE" sz="1400" b="0" i="0" u="none" strike="noStrike" cap="none" normalizeH="0" dirty="0" smtClean="0">
                <a:ln>
                  <a:noFill/>
                </a:ln>
                <a:solidFill>
                  <a:schemeClr val="tx1"/>
                </a:solidFill>
                <a:effectLst/>
                <a:latin typeface="Arial" panose="020B0604020202020204" pitchFamily="34" charset="0"/>
              </a:rPr>
              <a:t>-</a:t>
            </a:r>
            <a:r>
              <a:rPr kumimoji="0" lang="de-DE" altLang="de-DE" sz="1400" b="0" i="0" u="none" strike="noStrike" cap="none" normalizeH="0" dirty="0" err="1" smtClean="0">
                <a:ln>
                  <a:noFill/>
                </a:ln>
                <a:solidFill>
                  <a:schemeClr val="tx1"/>
                </a:solidFill>
                <a:effectLst/>
                <a:latin typeface="Arial" panose="020B0604020202020204" pitchFamily="34" charset="0"/>
              </a:rPr>
              <a:t>the</a:t>
            </a:r>
            <a:r>
              <a:rPr kumimoji="0" lang="de-DE" altLang="de-DE" sz="1400" b="0" i="0" u="none" strike="noStrike" cap="none" normalizeH="0" dirty="0" smtClean="0">
                <a:ln>
                  <a:noFill/>
                </a:ln>
                <a:solidFill>
                  <a:schemeClr val="tx1"/>
                </a:solidFill>
                <a:effectLst/>
                <a:latin typeface="Arial" panose="020B0604020202020204" pitchFamily="34" charset="0"/>
              </a:rPr>
              <a:t>-box </a:t>
            </a:r>
            <a:r>
              <a:rPr kumimoji="0" lang="de-DE" altLang="de-DE" sz="1400" b="0" i="0" u="none" strike="noStrike" cap="none" normalizeH="0" dirty="0" err="1" smtClean="0">
                <a:ln>
                  <a:noFill/>
                </a:ln>
                <a:solidFill>
                  <a:schemeClr val="tx1"/>
                </a:solidFill>
                <a:effectLst/>
                <a:latin typeface="Arial" panose="020B0604020202020204" pitchFamily="34" charset="0"/>
              </a:rPr>
              <a:t>several</a:t>
            </a:r>
            <a:r>
              <a:rPr kumimoji="0" lang="de-DE" altLang="de-DE" sz="1400" b="0" i="0" u="none" strike="noStrike" cap="none" normalizeH="0" dirty="0" smtClean="0">
                <a:ln>
                  <a:noFill/>
                </a:ln>
                <a:solidFill>
                  <a:schemeClr val="tx1"/>
                </a:solidFill>
                <a:effectLst/>
                <a:latin typeface="Arial" panose="020B0604020202020204" pitchFamily="34" charset="0"/>
              </a:rPr>
              <a:t> native </a:t>
            </a:r>
            <a:r>
              <a:rPr kumimoji="0" lang="de-DE" altLang="de-DE" sz="1400" b="0" i="0" u="none" strike="noStrike" cap="none" normalizeH="0" dirty="0" err="1" smtClean="0">
                <a:ln>
                  <a:noFill/>
                </a:ln>
                <a:solidFill>
                  <a:schemeClr val="tx1"/>
                </a:solidFill>
                <a:effectLst/>
                <a:latin typeface="Arial" panose="020B0604020202020204" pitchFamily="34" charset="0"/>
              </a:rPr>
              <a:t>device</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features</a:t>
            </a:r>
            <a:r>
              <a:rPr kumimoji="0" lang="de-DE" altLang="de-DE" sz="1400" b="0" i="0" u="none" strike="noStrike" cap="none" normalizeH="0" dirty="0" smtClean="0">
                <a:ln>
                  <a:noFill/>
                </a:ln>
                <a:solidFill>
                  <a:schemeClr val="tx1"/>
                </a:solidFill>
                <a:effectLst/>
                <a:latin typeface="Arial" panose="020B0604020202020204" pitchFamily="34" charset="0"/>
              </a:rPr>
              <a:t>. The </a:t>
            </a:r>
            <a:r>
              <a:rPr kumimoji="0" lang="de-DE" altLang="de-DE" sz="1400" b="0" i="0" u="none" strike="noStrike" cap="none" normalizeH="0" dirty="0" err="1" smtClean="0">
                <a:ln>
                  <a:noFill/>
                </a:ln>
                <a:solidFill>
                  <a:schemeClr val="tx1"/>
                </a:solidFill>
                <a:effectLst/>
                <a:latin typeface="Arial" panose="020B0604020202020204" pitchFamily="34" charset="0"/>
              </a:rPr>
              <a:t>following</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table</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shows</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some</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important</a:t>
            </a:r>
            <a:r>
              <a:rPr kumimoji="0" lang="de-DE" altLang="de-DE" sz="1400" b="0" i="0" u="none" strike="noStrike" cap="none" normalizeH="0" dirty="0" smtClean="0">
                <a:ln>
                  <a:noFill/>
                </a:ln>
                <a:solidFill>
                  <a:schemeClr val="tx1"/>
                </a:solidFill>
                <a:effectLst/>
                <a:latin typeface="Arial" panose="020B0604020202020204" pitchFamily="34" charset="0"/>
              </a:rPr>
              <a:t> SAP Kapsel </a:t>
            </a:r>
            <a:r>
              <a:rPr kumimoji="0" lang="de-DE" altLang="de-DE" sz="1400" b="0" i="0" u="none" strike="noStrike" cap="none" normalizeH="0" dirty="0" err="1" smtClean="0">
                <a:ln>
                  <a:noFill/>
                </a:ln>
                <a:solidFill>
                  <a:schemeClr val="tx1"/>
                </a:solidFill>
                <a:effectLst/>
                <a:latin typeface="Arial" panose="020B0604020202020204" pitchFamily="34" charset="0"/>
              </a:rPr>
              <a:t>and</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Cordova</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plugins</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that</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can</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already</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be</a:t>
            </a:r>
            <a:r>
              <a:rPr kumimoji="0" lang="de-DE" altLang="de-DE" sz="1400" b="0" i="0" u="none" strike="noStrike" cap="none" normalizeH="0" dirty="0" smtClean="0">
                <a:ln>
                  <a:noFill/>
                </a:ln>
                <a:solidFill>
                  <a:schemeClr val="tx1"/>
                </a:solidFill>
                <a:effectLst/>
                <a:latin typeface="Arial" panose="020B0604020202020204" pitchFamily="34" charset="0"/>
              </a:rPr>
              <a:t> </a:t>
            </a:r>
            <a:r>
              <a:rPr kumimoji="0" lang="de-DE" altLang="de-DE" sz="1400" b="0" i="0" u="none" strike="noStrike" cap="none" normalizeH="0" dirty="0" err="1" smtClean="0">
                <a:ln>
                  <a:noFill/>
                </a:ln>
                <a:solidFill>
                  <a:schemeClr val="tx1"/>
                </a:solidFill>
                <a:effectLst/>
                <a:latin typeface="Arial" panose="020B0604020202020204" pitchFamily="34" charset="0"/>
              </a:rPr>
              <a:t>used</a:t>
            </a:r>
            <a:r>
              <a:rPr kumimoji="0" lang="de-DE" altLang="de-DE" sz="1400" b="0" i="0" u="none" strike="noStrike" cap="none" normalizeH="0" dirty="0" smtClean="0">
                <a:ln>
                  <a:noFill/>
                </a:ln>
                <a:solidFill>
                  <a:schemeClr val="tx1"/>
                </a:solidFill>
                <a:effectLst/>
                <a:latin typeface="Arial" panose="020B0604020202020204" pitchFamily="34" charset="0"/>
              </a:rPr>
              <a:t>.  </a:t>
            </a:r>
            <a:endParaRPr kumimoji="0" lang="de-DE" altLang="de-DE" sz="1400" b="0" i="0" u="none" strike="noStrike" cap="none" normalizeH="0" baseline="0" dirty="0" smtClean="0">
              <a:ln>
                <a:noFill/>
              </a:ln>
              <a:solidFill>
                <a:schemeClr val="tx1"/>
              </a:solidFill>
              <a:effectLst/>
              <a:latin typeface="Arial" panose="020B0604020202020204" pitchFamily="34" charset="0"/>
            </a:endParaRPr>
          </a:p>
        </p:txBody>
      </p:sp>
      <p:sp>
        <p:nvSpPr>
          <p:cNvPr id="18" name="Textfeld 17"/>
          <p:cNvSpPr txBox="1"/>
          <p:nvPr>
            <p:custDataLst>
              <p:tags r:id="rId13"/>
            </p:custDataLst>
          </p:nvPr>
        </p:nvSpPr>
        <p:spPr>
          <a:xfrm>
            <a:off x="210410" y="5364678"/>
            <a:ext cx="8861721" cy="246221"/>
          </a:xfrm>
          <a:prstGeom prst="rect">
            <a:avLst/>
          </a:prstGeom>
          <a:noFill/>
        </p:spPr>
        <p:txBody>
          <a:bodyPr wrap="none" rtlCol="0">
            <a:spAutoFit/>
          </a:bodyPr>
          <a:lstStyle/>
          <a:p>
            <a:r>
              <a:rPr lang="de-DE" sz="1000" dirty="0" smtClean="0"/>
              <a:t>Source: </a:t>
            </a:r>
            <a:r>
              <a:rPr lang="de-DE" sz="1000" dirty="0">
                <a:hlinkClick r:id="rId20"/>
              </a:rPr>
              <a:t>https://</a:t>
            </a:r>
            <a:r>
              <a:rPr lang="de-DE" sz="1000" dirty="0" smtClean="0">
                <a:hlinkClick r:id="rId20"/>
              </a:rPr>
              <a:t>uacp2.hana.ondemand.com/doc/38ec5403bfbf4d7a8fdd3fee5f9605e0/3.0.14/en-US/dd84adc65a5e4a2490e52d2394b7d954.html</a:t>
            </a:r>
            <a:r>
              <a:rPr lang="de-DE" sz="1000" dirty="0" smtClean="0"/>
              <a:t>  (02/2017)</a:t>
            </a:r>
            <a:endParaRPr lang="de-DE" sz="1000" dirty="0"/>
          </a:p>
        </p:txBody>
      </p:sp>
      <p:graphicFrame>
        <p:nvGraphicFramePr>
          <p:cNvPr id="19" name="Tabelle 18"/>
          <p:cNvGraphicFramePr>
            <a:graphicFrameLocks noGrp="1"/>
          </p:cNvGraphicFramePr>
          <p:nvPr>
            <p:custDataLst>
              <p:tags r:id="rId14"/>
            </p:custDataLst>
            <p:extLst>
              <p:ext uri="{D42A27DB-BD31-4B8C-83A1-F6EECF244321}">
                <p14:modId xmlns:p14="http://schemas.microsoft.com/office/powerpoint/2010/main" val="133109810"/>
              </p:ext>
            </p:extLst>
          </p:nvPr>
        </p:nvGraphicFramePr>
        <p:xfrm>
          <a:off x="1551621" y="1653912"/>
          <a:ext cx="8915153" cy="3331728"/>
        </p:xfrm>
        <a:graphic>
          <a:graphicData uri="http://schemas.openxmlformats.org/drawingml/2006/table">
            <a:tbl>
              <a:tblPr firstRow="1">
                <a:tableStyleId>{F5AB1C69-6EDB-4FF4-983F-18BD219EF322}</a:tableStyleId>
              </a:tblPr>
              <a:tblGrid>
                <a:gridCol w="2208580">
                  <a:extLst>
                    <a:ext uri="{9D8B030D-6E8A-4147-A177-3AD203B41FA5}">
                      <a16:colId xmlns:a16="http://schemas.microsoft.com/office/drawing/2014/main" val="1431725011"/>
                    </a:ext>
                  </a:extLst>
                </a:gridCol>
                <a:gridCol w="4719729">
                  <a:extLst>
                    <a:ext uri="{9D8B030D-6E8A-4147-A177-3AD203B41FA5}">
                      <a16:colId xmlns:a16="http://schemas.microsoft.com/office/drawing/2014/main" val="3366424993"/>
                    </a:ext>
                  </a:extLst>
                </a:gridCol>
                <a:gridCol w="993422">
                  <a:extLst>
                    <a:ext uri="{9D8B030D-6E8A-4147-A177-3AD203B41FA5}">
                      <a16:colId xmlns:a16="http://schemas.microsoft.com/office/drawing/2014/main" val="573505121"/>
                    </a:ext>
                  </a:extLst>
                </a:gridCol>
                <a:gridCol w="993422">
                  <a:extLst>
                    <a:ext uri="{9D8B030D-6E8A-4147-A177-3AD203B41FA5}">
                      <a16:colId xmlns:a16="http://schemas.microsoft.com/office/drawing/2014/main" val="319993433"/>
                    </a:ext>
                  </a:extLst>
                </a:gridCol>
              </a:tblGrid>
              <a:tr h="0">
                <a:tc>
                  <a:txBody>
                    <a:bodyPr/>
                    <a:lstStyle/>
                    <a:p>
                      <a:r>
                        <a:rPr lang="en-US" sz="1000" dirty="0"/>
                        <a:t>Plugin</a:t>
                      </a:r>
                    </a:p>
                  </a:txBody>
                  <a:tcPr marL="35897" marR="35897" marT="17949" marB="17949"/>
                </a:tc>
                <a:tc>
                  <a:txBody>
                    <a:bodyPr/>
                    <a:lstStyle/>
                    <a:p>
                      <a:r>
                        <a:rPr lang="en-US" sz="1000" dirty="0" smtClean="0"/>
                        <a:t>Description</a:t>
                      </a:r>
                      <a:endParaRPr lang="en-US" sz="1000" dirty="0"/>
                    </a:p>
                  </a:txBody>
                  <a:tcPr marL="35897" marR="35897" marT="17949" marB="17949"/>
                </a:tc>
                <a:tc>
                  <a:txBody>
                    <a:bodyPr/>
                    <a:lstStyle/>
                    <a:p>
                      <a:r>
                        <a:rPr lang="en-US" sz="1000" dirty="0" smtClean="0"/>
                        <a:t>Implemented</a:t>
                      </a:r>
                      <a:endParaRPr lang="en-US" sz="1000" dirty="0"/>
                    </a:p>
                  </a:txBody>
                  <a:tcPr marL="35897" marR="35897" marT="17949" marB="17949"/>
                </a:tc>
                <a:tc>
                  <a:txBody>
                    <a:bodyPr/>
                    <a:lstStyle/>
                    <a:p>
                      <a:r>
                        <a:rPr lang="en-US" sz="1000" dirty="0" smtClean="0"/>
                        <a:t>Vendor</a:t>
                      </a:r>
                      <a:endParaRPr lang="en-US" sz="1000" dirty="0"/>
                    </a:p>
                  </a:txBody>
                  <a:tcPr marL="35897" marR="35897" marT="17949" marB="17949"/>
                </a:tc>
                <a:extLst>
                  <a:ext uri="{0D108BD9-81ED-4DB2-BD59-A6C34878D82A}">
                    <a16:rowId xmlns:a16="http://schemas.microsoft.com/office/drawing/2014/main" val="3360196414"/>
                  </a:ext>
                </a:extLst>
              </a:tr>
              <a:tr h="189636">
                <a:tc>
                  <a:txBody>
                    <a:bodyPr/>
                    <a:lstStyle/>
                    <a:p>
                      <a:r>
                        <a:rPr lang="en-US" sz="1000" dirty="0">
                          <a:hlinkClick r:id="rId21" tooltip="(Android, iOS, Windows 10) The Attachment Viewer plugin enhances the viewing of an attachment within a WebView."/>
                        </a:rPr>
                        <a:t>Attachment Viewer </a:t>
                      </a:r>
                      <a:r>
                        <a:rPr lang="en-US" sz="1000" dirty="0" smtClean="0">
                          <a:hlinkClick r:id="rId21" tooltip="(Android, iOS, Windows 10) The Attachment Viewer plugin enhances the viewing of an attachment within a WebView."/>
                        </a:rPr>
                        <a:t>Plugin</a:t>
                      </a:r>
                      <a:endParaRPr lang="en-US" sz="1000" dirty="0"/>
                    </a:p>
                  </a:txBody>
                  <a:tcPr marL="35897" marR="35897" marT="17949" marB="17949"/>
                </a:tc>
                <a:tc>
                  <a:txBody>
                    <a:bodyPr/>
                    <a:lstStyle/>
                    <a:p>
                      <a:r>
                        <a:rPr lang="en-US" sz="1000" dirty="0" smtClean="0">
                          <a:effectLst/>
                        </a:rPr>
                        <a:t>The Attachment Viewer plugin enhances the viewing of an attachment within the Fiori</a:t>
                      </a:r>
                      <a:r>
                        <a:rPr lang="en-US" sz="1000" baseline="0" dirty="0" smtClean="0">
                          <a:effectLst/>
                        </a:rPr>
                        <a:t> App</a:t>
                      </a:r>
                      <a:r>
                        <a:rPr lang="en-US" sz="1000" dirty="0" smtClean="0">
                          <a:effectLst/>
                        </a:rPr>
                        <a:t>. If no suitable viewer is present, the plugin displays an error message. </a:t>
                      </a:r>
                      <a:endParaRPr lang="en-US" sz="1000" dirty="0"/>
                    </a:p>
                  </a:txBody>
                  <a:tcPr marL="35897" marR="35897" marT="17949" marB="17949"/>
                </a:tc>
                <a:tc>
                  <a:txBody>
                    <a:bodyPr/>
                    <a:lstStyle/>
                    <a:p>
                      <a:r>
                        <a:rPr lang="en-US" sz="1000" dirty="0"/>
                        <a:t>Yes</a:t>
                      </a:r>
                    </a:p>
                  </a:txBody>
                  <a:tcPr marL="35897" marR="35897" marT="17949" marB="17949"/>
                </a:tc>
                <a:tc>
                  <a:txBody>
                    <a:bodyPr/>
                    <a:lstStyle/>
                    <a:p>
                      <a:r>
                        <a:rPr lang="en-US" sz="1000" dirty="0" smtClean="0"/>
                        <a:t>SAP</a:t>
                      </a:r>
                      <a:endParaRPr lang="en-US" sz="1000" dirty="0"/>
                    </a:p>
                  </a:txBody>
                  <a:tcPr marL="35897" marR="35897" marT="17949" marB="17949"/>
                </a:tc>
                <a:extLst>
                  <a:ext uri="{0D108BD9-81ED-4DB2-BD59-A6C34878D82A}">
                    <a16:rowId xmlns:a16="http://schemas.microsoft.com/office/drawing/2014/main" val="1133633237"/>
                  </a:ext>
                </a:extLst>
              </a:tr>
              <a:tr h="189636">
                <a:tc>
                  <a:txBody>
                    <a:bodyPr/>
                    <a:lstStyle/>
                    <a:p>
                      <a:r>
                        <a:rPr lang="en-US" sz="1000" dirty="0">
                          <a:hlinkClick r:id="rId22" tooltip="(Android, iOS, Windows 10) Enables Hybrid SDK (Kapsel) applications to scan and decode a barcode using the device camera."/>
                        </a:rPr>
                        <a:t>Barcode Scanner </a:t>
                      </a:r>
                      <a:r>
                        <a:rPr lang="en-US" sz="1000" dirty="0" smtClean="0">
                          <a:hlinkClick r:id="rId22" tooltip="(Android, iOS, Windows 10) Enables Hybrid SDK (Kapsel) applications to scan and decode a barcode using the device camera."/>
                        </a:rPr>
                        <a:t>Plugin</a:t>
                      </a:r>
                      <a:endParaRPr lang="en-US" sz="1000" dirty="0"/>
                    </a:p>
                  </a:txBody>
                  <a:tcPr marL="35897" marR="35897" marT="17949" marB="17949"/>
                </a:tc>
                <a:tc>
                  <a:txBody>
                    <a:bodyPr/>
                    <a:lstStyle/>
                    <a:p>
                      <a:r>
                        <a:rPr lang="en-US" sz="1000" dirty="0" smtClean="0">
                          <a:effectLst/>
                        </a:rPr>
                        <a:t>Enables the Fiori</a:t>
                      </a:r>
                      <a:r>
                        <a:rPr lang="en-US" sz="1000" baseline="0" dirty="0" smtClean="0">
                          <a:effectLst/>
                        </a:rPr>
                        <a:t> </a:t>
                      </a:r>
                      <a:r>
                        <a:rPr lang="en-US" sz="1000" dirty="0" smtClean="0">
                          <a:effectLst/>
                        </a:rPr>
                        <a:t>applications to scan and decode a barcode using the device camera. </a:t>
                      </a:r>
                      <a:endParaRPr lang="en-US" sz="1000" dirty="0"/>
                    </a:p>
                  </a:txBody>
                  <a:tcPr marL="35897" marR="35897" marT="17949" marB="17949"/>
                </a:tc>
                <a:tc>
                  <a:txBody>
                    <a:bodyPr/>
                    <a:lstStyle/>
                    <a:p>
                      <a:r>
                        <a:rPr lang="en-US" sz="1000" dirty="0"/>
                        <a:t>Yes</a:t>
                      </a:r>
                    </a:p>
                  </a:txBody>
                  <a:tcPr marL="35897" marR="35897" marT="17949" marB="17949"/>
                </a:tc>
                <a:tc>
                  <a:txBody>
                    <a:bodyPr/>
                    <a:lstStyle/>
                    <a:p>
                      <a:r>
                        <a:rPr lang="en-US" sz="1000" dirty="0" smtClean="0"/>
                        <a:t>SAP</a:t>
                      </a:r>
                      <a:endParaRPr lang="en-US" sz="1000" dirty="0"/>
                    </a:p>
                  </a:txBody>
                  <a:tcPr marL="35897" marR="35897" marT="17949" marB="17949"/>
                </a:tc>
                <a:extLst>
                  <a:ext uri="{0D108BD9-81ED-4DB2-BD59-A6C34878D82A}">
                    <a16:rowId xmlns:a16="http://schemas.microsoft.com/office/drawing/2014/main" val="1142712124"/>
                  </a:ext>
                </a:extLst>
              </a:tr>
              <a:tr h="189636">
                <a:tc>
                  <a:txBody>
                    <a:bodyPr/>
                    <a:lstStyle/>
                    <a:p>
                      <a:r>
                        <a:rPr lang="en-US" sz="1000" dirty="0">
                          <a:hlinkClick r:id="rId23" tooltip="(Android, iOS) Improve the performance of SAP Fiori applications with disk caching. Use this plugin to cache web assets of SAP Fiori application. It also invalidates the cache based on the SAP UI5 cache buster manifest file, which contains a list of resources (HTML/JS/CSS) required by the application."/>
                        </a:rPr>
                        <a:t>Cache Manager </a:t>
                      </a:r>
                      <a:r>
                        <a:rPr lang="en-US" sz="1000" dirty="0" smtClean="0">
                          <a:hlinkClick r:id="rId23" tooltip="(Android, iOS) Improve the performance of SAP Fiori applications with disk caching. Use this plugin to cache web assets of SAP Fiori application. It also invalidates the cache based on the SAP UI5 cache buster manifest file, which contains a list of resources (HTML/JS/CSS) required by the application."/>
                        </a:rPr>
                        <a:t>Plugin</a:t>
                      </a:r>
                      <a:endParaRPr lang="en-US" sz="1000" dirty="0"/>
                    </a:p>
                  </a:txBody>
                  <a:tcPr marL="35897" marR="35897" marT="17949" marB="17949"/>
                </a:tc>
                <a:tc>
                  <a:txBody>
                    <a:bodyPr/>
                    <a:lstStyle/>
                    <a:p>
                      <a:r>
                        <a:rPr lang="en-US" sz="1000" dirty="0" smtClean="0">
                          <a:effectLst/>
                        </a:rPr>
                        <a:t>Improve the performance of SAP Fiori applications with disk caching of web assets of SAP Fiori applications.</a:t>
                      </a:r>
                      <a:endParaRPr lang="en-US" sz="1000" dirty="0"/>
                    </a:p>
                  </a:txBody>
                  <a:tcPr marL="35897" marR="35897" marT="17949" marB="17949"/>
                </a:tc>
                <a:tc>
                  <a:txBody>
                    <a:bodyPr/>
                    <a:lstStyle/>
                    <a:p>
                      <a:r>
                        <a:rPr lang="en-US" sz="1000" dirty="0"/>
                        <a:t>Yes</a:t>
                      </a:r>
                    </a:p>
                  </a:txBody>
                  <a:tcPr marL="35897" marR="35897" marT="17949" marB="17949"/>
                </a:tc>
                <a:tc>
                  <a:txBody>
                    <a:bodyPr/>
                    <a:lstStyle/>
                    <a:p>
                      <a:r>
                        <a:rPr lang="en-US" sz="1000" dirty="0" smtClean="0"/>
                        <a:t>SAP</a:t>
                      </a:r>
                      <a:endParaRPr lang="en-US" sz="1000" dirty="0"/>
                    </a:p>
                  </a:txBody>
                  <a:tcPr marL="35897" marR="35897" marT="17949" marB="17949"/>
                </a:tc>
                <a:extLst>
                  <a:ext uri="{0D108BD9-81ED-4DB2-BD59-A6C34878D82A}">
                    <a16:rowId xmlns:a16="http://schemas.microsoft.com/office/drawing/2014/main" val="3300844287"/>
                  </a:ext>
                </a:extLst>
              </a:tr>
              <a:tr h="189636">
                <a:tc>
                  <a:txBody>
                    <a:bodyPr/>
                    <a:lstStyle/>
                    <a:p>
                      <a:r>
                        <a:rPr lang="en-US" sz="1000" dirty="0">
                          <a:hlinkClick r:id="rId24" tooltip="(Android and iOS) Enables Hybrid SDK (Kapsel) applications to use the default calendar."/>
                        </a:rPr>
                        <a:t>Calendar </a:t>
                      </a:r>
                      <a:r>
                        <a:rPr lang="en-US" sz="1000" dirty="0" smtClean="0">
                          <a:hlinkClick r:id="rId24" tooltip="(Android and iOS) Enables Hybrid SDK (Kapsel) applications to use the default calendar."/>
                        </a:rPr>
                        <a:t>Plugin</a:t>
                      </a:r>
                      <a:endParaRPr lang="en-US" sz="1000" dirty="0"/>
                    </a:p>
                  </a:txBody>
                  <a:tcPr marL="35897" marR="35897" marT="17949" marB="17949"/>
                </a:tc>
                <a:tc>
                  <a:txBody>
                    <a:bodyPr/>
                    <a:lstStyle/>
                    <a:p>
                      <a:r>
                        <a:rPr lang="en-US" sz="1000" dirty="0" smtClean="0">
                          <a:effectLst/>
                        </a:rPr>
                        <a:t>Enables Fiori applications to use the default calendar. </a:t>
                      </a:r>
                      <a:endParaRPr lang="en-US" sz="1000" dirty="0"/>
                    </a:p>
                  </a:txBody>
                  <a:tcPr marL="35897" marR="35897" marT="17949" marB="17949"/>
                </a:tc>
                <a:tc>
                  <a:txBody>
                    <a:bodyPr/>
                    <a:lstStyle/>
                    <a:p>
                      <a:r>
                        <a:rPr lang="en-US" sz="1000" dirty="0" smtClean="0"/>
                        <a:t>Yes</a:t>
                      </a:r>
                      <a:endParaRPr lang="en-US" sz="1000" dirty="0"/>
                    </a:p>
                  </a:txBody>
                  <a:tcPr marL="35897" marR="35897" marT="17949" marB="17949"/>
                </a:tc>
                <a:tc>
                  <a:txBody>
                    <a:bodyPr/>
                    <a:lstStyle/>
                    <a:p>
                      <a:r>
                        <a:rPr lang="en-US" sz="1000" dirty="0" smtClean="0"/>
                        <a:t>SAP</a:t>
                      </a:r>
                      <a:endParaRPr lang="en-US" sz="1000" dirty="0"/>
                    </a:p>
                  </a:txBody>
                  <a:tcPr marL="35897" marR="35897" marT="17949" marB="17949"/>
                </a:tc>
                <a:extLst>
                  <a:ext uri="{0D108BD9-81ED-4DB2-BD59-A6C34878D82A}">
                    <a16:rowId xmlns:a16="http://schemas.microsoft.com/office/drawing/2014/main" val="3872662679"/>
                  </a:ext>
                </a:extLst>
              </a:tr>
              <a:tr h="189636">
                <a:tc>
                  <a:txBody>
                    <a:bodyPr/>
                    <a:lstStyle/>
                    <a:p>
                      <a:r>
                        <a:rPr lang="en-US" sz="1000" dirty="0">
                          <a:hlinkClick r:id="rId25" tooltip="https://www.npmjs.com/package/cordova-plugin-camera"/>
                        </a:rPr>
                        <a:t>Camera </a:t>
                      </a:r>
                      <a:r>
                        <a:rPr lang="en-US" sz="1000" dirty="0" smtClean="0">
                          <a:hlinkClick r:id="rId25" tooltip="https://www.npmjs.com/package/cordova-plugin-camera"/>
                        </a:rPr>
                        <a:t>Plugin</a:t>
                      </a:r>
                      <a:endParaRPr lang="en-US" sz="1000" dirty="0"/>
                    </a:p>
                  </a:txBody>
                  <a:tcPr marL="35897" marR="35897" marT="17949" marB="17949"/>
                </a:tc>
                <a:tc>
                  <a:txBody>
                    <a:bodyPr/>
                    <a:lstStyle/>
                    <a:p>
                      <a:r>
                        <a:rPr lang="en-US" sz="1000" dirty="0" smtClean="0"/>
                        <a:t>Take pictures with the device camera</a:t>
                      </a:r>
                      <a:r>
                        <a:rPr lang="en-US" sz="1000" baseline="0" dirty="0" smtClean="0"/>
                        <a:t> and </a:t>
                      </a:r>
                      <a:r>
                        <a:rPr lang="en-US" sz="1000" dirty="0" smtClean="0"/>
                        <a:t>choose images from the system's image library.</a:t>
                      </a:r>
                      <a:endParaRPr lang="en-US" sz="1000" dirty="0"/>
                    </a:p>
                  </a:txBody>
                  <a:tcPr marL="35897" marR="35897" marT="17949" marB="17949"/>
                </a:tc>
                <a:tc>
                  <a:txBody>
                    <a:bodyPr/>
                    <a:lstStyle/>
                    <a:p>
                      <a:r>
                        <a:rPr lang="en-US" sz="1000" dirty="0"/>
                        <a:t>Yes</a:t>
                      </a:r>
                    </a:p>
                  </a:txBody>
                  <a:tcPr marL="35897" marR="35897" marT="17949" marB="17949"/>
                </a:tc>
                <a:tc>
                  <a:txBody>
                    <a:bodyPr/>
                    <a:lstStyle/>
                    <a:p>
                      <a:r>
                        <a:rPr lang="en-US" sz="1000" dirty="0" err="1" smtClean="0"/>
                        <a:t>npm</a:t>
                      </a:r>
                      <a:endParaRPr lang="en-US" sz="1000" dirty="0"/>
                    </a:p>
                  </a:txBody>
                  <a:tcPr marL="35897" marR="35897" marT="17949" marB="17949"/>
                </a:tc>
                <a:extLst>
                  <a:ext uri="{0D108BD9-81ED-4DB2-BD59-A6C34878D82A}">
                    <a16:rowId xmlns:a16="http://schemas.microsoft.com/office/drawing/2014/main" val="1553481331"/>
                  </a:ext>
                </a:extLst>
              </a:tr>
              <a:tr h="189636">
                <a:tc>
                  <a:txBody>
                    <a:bodyPr/>
                    <a:lstStyle/>
                    <a:p>
                      <a:r>
                        <a:rPr lang="en-US" sz="1000" dirty="0">
                          <a:hlinkClick r:id="rId26" tooltip="https://www.npmjs.com/package/cordova-plugin-contacts"/>
                        </a:rPr>
                        <a:t>Contacts </a:t>
                      </a:r>
                      <a:r>
                        <a:rPr lang="en-US" sz="1000" dirty="0" smtClean="0">
                          <a:hlinkClick r:id="rId26" tooltip="https://www.npmjs.com/package/cordova-plugin-contacts"/>
                        </a:rPr>
                        <a:t>Plugin</a:t>
                      </a:r>
                      <a:endParaRPr lang="en-US" sz="1000" dirty="0"/>
                    </a:p>
                  </a:txBody>
                  <a:tcPr marL="35897" marR="35897" marT="17949" marB="17949"/>
                </a:tc>
                <a:tc>
                  <a:txBody>
                    <a:bodyPr/>
                    <a:lstStyle/>
                    <a:p>
                      <a:r>
                        <a:rPr lang="en-US" sz="1000" dirty="0" smtClean="0"/>
                        <a:t>Provides access to the device contacts database</a:t>
                      </a:r>
                      <a:endParaRPr lang="en-US" sz="1000" dirty="0"/>
                    </a:p>
                  </a:txBody>
                  <a:tcPr marL="35897" marR="35897" marT="17949" marB="17949"/>
                </a:tc>
                <a:tc>
                  <a:txBody>
                    <a:bodyPr/>
                    <a:lstStyle/>
                    <a:p>
                      <a:r>
                        <a:rPr lang="en-US" sz="1000" dirty="0"/>
                        <a:t>Yes</a:t>
                      </a:r>
                    </a:p>
                  </a:txBody>
                  <a:tcPr marL="35897" marR="35897" marT="17949" marB="17949"/>
                </a:tc>
                <a:tc>
                  <a:txBody>
                    <a:bodyPr/>
                    <a:lstStyle/>
                    <a:p>
                      <a:r>
                        <a:rPr lang="en-US" sz="1000" dirty="0" err="1" smtClean="0"/>
                        <a:t>npm</a:t>
                      </a:r>
                      <a:endParaRPr lang="en-US" sz="1000" dirty="0"/>
                    </a:p>
                  </a:txBody>
                  <a:tcPr marL="35897" marR="35897" marT="17949" marB="17949"/>
                </a:tc>
                <a:extLst>
                  <a:ext uri="{0D108BD9-81ED-4DB2-BD59-A6C34878D82A}">
                    <a16:rowId xmlns:a16="http://schemas.microsoft.com/office/drawing/2014/main" val="2754660882"/>
                  </a:ext>
                </a:extLst>
              </a:tr>
              <a:tr h="189636">
                <a:tc>
                  <a:txBody>
                    <a:bodyPr/>
                    <a:lstStyle/>
                    <a:p>
                      <a:r>
                        <a:rPr lang="en-US" sz="1000" dirty="0">
                          <a:hlinkClick r:id="rId27" tooltip="(Android, iOS, Windows 10) Provides an encrypted local storage mechanism to that allows a Hybrid SDK (Kapsel) application's private data to be stored on the user's device. The plugin adds an encrypted key/value pair storage option to Cordova, which uses the same API method signature as the browser’s local storage option and is nonblocking."/>
                        </a:rPr>
                        <a:t>Encrypted Storage </a:t>
                      </a:r>
                      <a:r>
                        <a:rPr lang="en-US" sz="1000" dirty="0" smtClean="0">
                          <a:hlinkClick r:id="rId27" tooltip="(Android, iOS, Windows 10) Provides an encrypted local storage mechanism to that allows a Hybrid SDK (Kapsel) application's private data to be stored on the user's device. The plugin adds an encrypted key/value pair storage option to Cordova, which uses the same API method signature as the browser’s local storage option and is nonblocking."/>
                        </a:rPr>
                        <a:t>Plugin</a:t>
                      </a:r>
                      <a:endParaRPr lang="en-US" sz="1000" dirty="0"/>
                    </a:p>
                  </a:txBody>
                  <a:tcPr marL="35897" marR="35897" marT="17949" marB="17949"/>
                </a:tc>
                <a:tc>
                  <a:txBody>
                    <a:bodyPr/>
                    <a:lstStyle/>
                    <a:p>
                      <a:r>
                        <a:rPr lang="en-US" sz="1000" dirty="0" smtClean="0">
                          <a:effectLst/>
                        </a:rPr>
                        <a:t>Provides an encrypted local storage mechanism to that allows a Fiori application's private data to be stored on the user's device.</a:t>
                      </a:r>
                      <a:endParaRPr lang="en-US" sz="1000" dirty="0"/>
                    </a:p>
                  </a:txBody>
                  <a:tcPr marL="35897" marR="35897" marT="17949" marB="17949"/>
                </a:tc>
                <a:tc>
                  <a:txBody>
                    <a:bodyPr/>
                    <a:lstStyle/>
                    <a:p>
                      <a:r>
                        <a:rPr lang="en-US" sz="1000" dirty="0"/>
                        <a:t>Yes</a:t>
                      </a:r>
                    </a:p>
                  </a:txBody>
                  <a:tcPr marL="35897" marR="35897" marT="17949" marB="17949"/>
                </a:tc>
                <a:tc>
                  <a:txBody>
                    <a:bodyPr/>
                    <a:lstStyle/>
                    <a:p>
                      <a:r>
                        <a:rPr lang="en-US" sz="1000" dirty="0" smtClean="0"/>
                        <a:t>SAP</a:t>
                      </a:r>
                      <a:endParaRPr lang="en-US" sz="1000" dirty="0"/>
                    </a:p>
                  </a:txBody>
                  <a:tcPr marL="35897" marR="35897" marT="17949" marB="17949"/>
                </a:tc>
                <a:extLst>
                  <a:ext uri="{0D108BD9-81ED-4DB2-BD59-A6C34878D82A}">
                    <a16:rowId xmlns:a16="http://schemas.microsoft.com/office/drawing/2014/main" val="4276688075"/>
                  </a:ext>
                </a:extLst>
              </a:tr>
              <a:tr h="189636">
                <a:tc>
                  <a:txBody>
                    <a:bodyPr/>
                    <a:lstStyle/>
                    <a:p>
                      <a:r>
                        <a:rPr lang="en-US" sz="1000" dirty="0">
                          <a:hlinkClick r:id="rId28" tooltip="https://www.npmjs.com/package/cordova-plugin-geolocation"/>
                        </a:rPr>
                        <a:t>Geolocation </a:t>
                      </a:r>
                      <a:r>
                        <a:rPr lang="en-US" sz="1000" dirty="0" smtClean="0">
                          <a:hlinkClick r:id="rId28" tooltip="https://www.npmjs.com/package/cordova-plugin-geolocation"/>
                        </a:rPr>
                        <a:t>Plugin</a:t>
                      </a:r>
                      <a:endParaRPr lang="en-US" sz="1000" dirty="0"/>
                    </a:p>
                  </a:txBody>
                  <a:tcPr marL="35897" marR="35897" marT="17949" marB="17949"/>
                </a:tc>
                <a:tc>
                  <a:txBody>
                    <a:bodyPr/>
                    <a:lstStyle/>
                    <a:p>
                      <a:r>
                        <a:rPr lang="en-US" sz="1000" dirty="0" smtClean="0"/>
                        <a:t>This plugin provides information about the device's location, such as latitude and longitude.</a:t>
                      </a:r>
                      <a:endParaRPr lang="en-US" sz="1000" dirty="0"/>
                    </a:p>
                  </a:txBody>
                  <a:tcPr marL="35897" marR="35897" marT="17949" marB="17949"/>
                </a:tc>
                <a:tc>
                  <a:txBody>
                    <a:bodyPr/>
                    <a:lstStyle/>
                    <a:p>
                      <a:r>
                        <a:rPr lang="en-US" sz="1000" dirty="0"/>
                        <a:t>Yes</a:t>
                      </a:r>
                    </a:p>
                  </a:txBody>
                  <a:tcPr marL="35897" marR="35897" marT="17949" marB="17949"/>
                </a:tc>
                <a:tc>
                  <a:txBody>
                    <a:bodyPr/>
                    <a:lstStyle/>
                    <a:p>
                      <a:r>
                        <a:rPr lang="en-US" sz="1000" dirty="0" err="1" smtClean="0"/>
                        <a:t>npm</a:t>
                      </a:r>
                      <a:endParaRPr lang="en-US" sz="1000" dirty="0"/>
                    </a:p>
                  </a:txBody>
                  <a:tcPr marL="35897" marR="35897" marT="17949" marB="17949"/>
                </a:tc>
                <a:extLst>
                  <a:ext uri="{0D108BD9-81ED-4DB2-BD59-A6C34878D82A}">
                    <a16:rowId xmlns:a16="http://schemas.microsoft.com/office/drawing/2014/main" val="3612059095"/>
                  </a:ext>
                </a:extLst>
              </a:tr>
              <a:tr h="189636">
                <a:tc>
                  <a:txBody>
                    <a:bodyPr/>
                    <a:lstStyle/>
                    <a:p>
                      <a:r>
                        <a:rPr lang="en-US" sz="1000" dirty="0">
                          <a:hlinkClick r:id="rId29" tooltip="(Android, iOS, Windows 10) Enables Hybrid SDK (Kapsel) applications to print documents."/>
                        </a:rPr>
                        <a:t>Printer </a:t>
                      </a:r>
                      <a:r>
                        <a:rPr lang="en-US" sz="1000" dirty="0" smtClean="0">
                          <a:hlinkClick r:id="rId29" tooltip="(Android, iOS, Windows 10) Enables Hybrid SDK (Kapsel) applications to print documents."/>
                        </a:rPr>
                        <a:t>Plugin</a:t>
                      </a:r>
                      <a:endParaRPr lang="en-US" sz="1000" dirty="0"/>
                    </a:p>
                  </a:txBody>
                  <a:tcPr marL="35897" marR="35897" marT="17949" marB="17949"/>
                </a:tc>
                <a:tc>
                  <a:txBody>
                    <a:bodyPr/>
                    <a:lstStyle/>
                    <a:p>
                      <a:r>
                        <a:rPr lang="en-US" sz="1000" dirty="0" smtClean="0">
                          <a:effectLst/>
                        </a:rPr>
                        <a:t>Enables Fiori applications to print documents. Supports </a:t>
                      </a:r>
                      <a:r>
                        <a:rPr lang="en-US" sz="1000" dirty="0" err="1" smtClean="0">
                          <a:effectLst/>
                        </a:rPr>
                        <a:t>printin</a:t>
                      </a:r>
                      <a:r>
                        <a:rPr lang="en-US" sz="1000" baseline="0" dirty="0" smtClean="0">
                          <a:effectLst/>
                        </a:rPr>
                        <a:t> in 3 ways: </a:t>
                      </a:r>
                      <a:r>
                        <a:rPr lang="en-US" sz="1000" dirty="0" smtClean="0">
                          <a:effectLst/>
                        </a:rPr>
                        <a:t>from Current Page, Attachment Viewer, Background printing</a:t>
                      </a:r>
                      <a:endParaRPr lang="en-US" sz="1000" dirty="0"/>
                    </a:p>
                  </a:txBody>
                  <a:tcPr marL="35897" marR="35897" marT="17949" marB="17949"/>
                </a:tc>
                <a:tc>
                  <a:txBody>
                    <a:bodyPr/>
                    <a:lstStyle/>
                    <a:p>
                      <a:r>
                        <a:rPr lang="en-US" sz="1000" dirty="0"/>
                        <a:t>Yes</a:t>
                      </a:r>
                    </a:p>
                  </a:txBody>
                  <a:tcPr marL="35897" marR="35897" marT="17949" marB="17949"/>
                </a:tc>
                <a:tc>
                  <a:txBody>
                    <a:bodyPr/>
                    <a:lstStyle/>
                    <a:p>
                      <a:r>
                        <a:rPr lang="en-US" sz="1000" dirty="0" smtClean="0"/>
                        <a:t>SAP</a:t>
                      </a:r>
                      <a:endParaRPr lang="en-US" sz="1000" dirty="0"/>
                    </a:p>
                  </a:txBody>
                  <a:tcPr marL="35897" marR="35897" marT="17949" marB="17949"/>
                </a:tc>
                <a:extLst>
                  <a:ext uri="{0D108BD9-81ED-4DB2-BD59-A6C34878D82A}">
                    <a16:rowId xmlns:a16="http://schemas.microsoft.com/office/drawing/2014/main" val="3108139564"/>
                  </a:ext>
                </a:extLst>
              </a:tr>
              <a:tr h="189636">
                <a:tc>
                  <a:txBody>
                    <a:bodyPr/>
                    <a:lstStyle/>
                    <a:p>
                      <a:r>
                        <a:rPr lang="en-US" sz="1000" dirty="0">
                          <a:hlinkClick r:id="rId30" tooltip="(Android, iOS, Windows 10) Use the Voice Recording plugin to record audio information using the native audio recorder application."/>
                        </a:rPr>
                        <a:t>Voice Recording </a:t>
                      </a:r>
                      <a:r>
                        <a:rPr lang="en-US" sz="1000" dirty="0" smtClean="0">
                          <a:hlinkClick r:id="rId30" tooltip="(Android, iOS, Windows 10) Use the Voice Recording plugin to record audio information using the native audio recorder application."/>
                        </a:rPr>
                        <a:t>Plugin</a:t>
                      </a:r>
                      <a:endParaRPr lang="en-US" sz="1000" dirty="0"/>
                    </a:p>
                  </a:txBody>
                  <a:tcPr marL="35897" marR="35897" marT="17949" marB="17949"/>
                </a:tc>
                <a:tc>
                  <a:txBody>
                    <a:bodyPr/>
                    <a:lstStyle/>
                    <a:p>
                      <a:endParaRPr lang="en-US" sz="1000" dirty="0"/>
                    </a:p>
                  </a:txBody>
                  <a:tcPr marL="35897" marR="35897" marT="17949" marB="17949"/>
                </a:tc>
                <a:tc>
                  <a:txBody>
                    <a:bodyPr/>
                    <a:lstStyle/>
                    <a:p>
                      <a:r>
                        <a:rPr lang="en-US" sz="1000" dirty="0"/>
                        <a:t>Yes</a:t>
                      </a:r>
                    </a:p>
                  </a:txBody>
                  <a:tcPr marL="35897" marR="35897" marT="17949" marB="17949"/>
                </a:tc>
                <a:tc>
                  <a:txBody>
                    <a:bodyPr/>
                    <a:lstStyle/>
                    <a:p>
                      <a:endParaRPr lang="en-US" sz="1000" dirty="0"/>
                    </a:p>
                  </a:txBody>
                  <a:tcPr marL="35897" marR="35897" marT="17949" marB="17949"/>
                </a:tc>
                <a:extLst>
                  <a:ext uri="{0D108BD9-81ED-4DB2-BD59-A6C34878D82A}">
                    <a16:rowId xmlns:a16="http://schemas.microsoft.com/office/drawing/2014/main" val="3229740299"/>
                  </a:ext>
                </a:extLst>
              </a:tr>
              <a:tr h="189636">
                <a:tc>
                  <a:txBody>
                    <a:bodyPr/>
                    <a:lstStyle/>
                    <a:p>
                      <a:r>
                        <a:rPr lang="en-US" sz="1000" dirty="0">
                          <a:hlinkClick r:id="rId31" tooltip="(Android, iOS) Push plugin APIs allow you to send push data from the back-end data source to SAP Fiori Client applications or packaged Fiori applications."/>
                        </a:rPr>
                        <a:t>Push Notification </a:t>
                      </a:r>
                      <a:r>
                        <a:rPr lang="en-US" sz="1000" dirty="0" smtClean="0">
                          <a:hlinkClick r:id="rId31" tooltip="(Android, iOS) Push plugin APIs allow you to send push data from the back-end data source to SAP Fiori Client applications or packaged Fiori applications."/>
                        </a:rPr>
                        <a:t>Plugin</a:t>
                      </a:r>
                      <a:endParaRPr lang="en-US" sz="1000" dirty="0"/>
                    </a:p>
                  </a:txBody>
                  <a:tcPr marL="35897" marR="35897" marT="17949" marB="17949"/>
                </a:tc>
                <a:tc>
                  <a:txBody>
                    <a:bodyPr/>
                    <a:lstStyle/>
                    <a:p>
                      <a:endParaRPr lang="en-US" sz="1000" dirty="0"/>
                    </a:p>
                  </a:txBody>
                  <a:tcPr marL="35897" marR="35897" marT="17949" marB="17949"/>
                </a:tc>
                <a:tc>
                  <a:txBody>
                    <a:bodyPr/>
                    <a:lstStyle/>
                    <a:p>
                      <a:r>
                        <a:rPr lang="en-US" sz="1000" dirty="0" smtClean="0"/>
                        <a:t>No *</a:t>
                      </a:r>
                      <a:endParaRPr lang="en-US" sz="1000" dirty="0"/>
                    </a:p>
                  </a:txBody>
                  <a:tcPr marL="35897" marR="35897" marT="17949" marB="17949"/>
                </a:tc>
                <a:tc>
                  <a:txBody>
                    <a:bodyPr/>
                    <a:lstStyle/>
                    <a:p>
                      <a:endParaRPr lang="en-US" sz="1000" dirty="0"/>
                    </a:p>
                  </a:txBody>
                  <a:tcPr marL="35897" marR="35897" marT="17949" marB="17949"/>
                </a:tc>
                <a:extLst>
                  <a:ext uri="{0D108BD9-81ED-4DB2-BD59-A6C34878D82A}">
                    <a16:rowId xmlns:a16="http://schemas.microsoft.com/office/drawing/2014/main" val="4250554255"/>
                  </a:ext>
                </a:extLst>
              </a:tr>
            </a:tbl>
          </a:graphicData>
        </a:graphic>
      </p:graphicFrame>
      <p:sp>
        <p:nvSpPr>
          <p:cNvPr id="20" name="Textfeld 19"/>
          <p:cNvSpPr txBox="1"/>
          <p:nvPr>
            <p:custDataLst>
              <p:tags r:id="rId15"/>
            </p:custDataLst>
          </p:nvPr>
        </p:nvSpPr>
        <p:spPr>
          <a:xfrm>
            <a:off x="5870762" y="5226836"/>
            <a:ext cx="3771078" cy="301487"/>
          </a:xfrm>
          <a:prstGeom prst="rect">
            <a:avLst/>
          </a:prstGeom>
          <a:noFill/>
        </p:spPr>
        <p:txBody>
          <a:bodyPr wrap="none" lIns="0" tIns="0" rIns="0" bIns="0" rtlCol="0">
            <a:noAutofit/>
          </a:bodyPr>
          <a:lstStyle/>
          <a:p>
            <a:pPr>
              <a:spcBef>
                <a:spcPts val="500"/>
              </a:spcBef>
              <a:buFontTx/>
              <a:buNone/>
            </a:pPr>
            <a:r>
              <a:rPr lang="de-DE" sz="1000" dirty="0" smtClean="0"/>
              <a:t>* </a:t>
            </a:r>
            <a:r>
              <a:rPr lang="de-DE" sz="1000" dirty="0" err="1" smtClean="0"/>
              <a:t>Requires</a:t>
            </a:r>
            <a:r>
              <a:rPr lang="de-DE" sz="1000" dirty="0" smtClean="0"/>
              <a:t> SAP Mobile Platform </a:t>
            </a:r>
            <a:r>
              <a:rPr lang="de-DE" sz="1000" dirty="0" err="1" smtClean="0"/>
              <a:t>or</a:t>
            </a:r>
            <a:r>
              <a:rPr lang="de-DE" sz="1000" dirty="0" smtClean="0"/>
              <a:t> </a:t>
            </a:r>
            <a:r>
              <a:rPr lang="de-DE" sz="1000" dirty="0" err="1" smtClean="0"/>
              <a:t>HCPms</a:t>
            </a:r>
            <a:r>
              <a:rPr lang="de-DE" sz="1000" dirty="0" smtClean="0"/>
              <a:t> </a:t>
            </a:r>
            <a:r>
              <a:rPr lang="de-DE" sz="1000" dirty="0" err="1" smtClean="0"/>
              <a:t>with</a:t>
            </a:r>
            <a:r>
              <a:rPr lang="de-DE" sz="1000" dirty="0" smtClean="0"/>
              <a:t> APNS </a:t>
            </a:r>
            <a:r>
              <a:rPr lang="de-DE" sz="1000" dirty="0" err="1" smtClean="0"/>
              <a:t>or</a:t>
            </a:r>
            <a:r>
              <a:rPr lang="de-DE" sz="1000" dirty="0" smtClean="0"/>
              <a:t> GCM</a:t>
            </a:r>
          </a:p>
        </p:txBody>
      </p:sp>
    </p:spTree>
    <p:custDataLst>
      <p:tags r:id="rId1"/>
    </p:custDataLst>
    <p:extLst>
      <p:ext uri="{BB962C8B-B14F-4D97-AF65-F5344CB8AC3E}">
        <p14:creationId xmlns:p14="http://schemas.microsoft.com/office/powerpoint/2010/main" val="2533559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hteck 86"/>
          <p:cNvSpPr/>
          <p:nvPr>
            <p:custDataLst>
              <p:tags r:id="rId2"/>
            </p:custDataLst>
          </p:nvPr>
        </p:nvSpPr>
        <p:spPr>
          <a:xfrm>
            <a:off x="2243119" y="1291573"/>
            <a:ext cx="8468061" cy="4135049"/>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4" name="Grafik 13"/>
          <p:cNvPicPr>
            <a:picLocks/>
          </p:cNvPicPr>
          <p:nvPr>
            <p:custDataLst>
              <p:tags r:id="rId3"/>
            </p:custDataLst>
          </p:nvPr>
        </p:nvPicPr>
        <p:blipFill>
          <a:blip r:embed="rId73"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4"/>
            </p:custDataLst>
          </p:nvPr>
        </p:nvPicPr>
        <p:blipFill>
          <a:blip r:embed="rId74">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5"/>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Client </a:t>
            </a:r>
            <a:r>
              <a:rPr lang="de-DE" sz="2800" dirty="0" err="1" smtClean="0"/>
              <a:t>Strategy</a:t>
            </a:r>
            <a:endParaRPr lang="de-DE" sz="2800" dirty="0"/>
          </a:p>
        </p:txBody>
      </p:sp>
      <p:sp>
        <p:nvSpPr>
          <p:cNvPr id="8" name="Rechteck 7"/>
          <p:cNvSpPr>
            <a:spLocks/>
          </p:cNvSpPr>
          <p:nvPr>
            <p:custDataLst>
              <p:tags r:id="rId6"/>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7"/>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26</a:t>
            </a:r>
            <a:endParaRPr lang="de-DE" sz="1200">
              <a:solidFill>
                <a:srgbClr val="999FA6"/>
              </a:solidFill>
            </a:endParaRPr>
          </a:p>
        </p:txBody>
      </p:sp>
      <p:sp>
        <p:nvSpPr>
          <p:cNvPr id="5" name="Rechteck 4"/>
          <p:cNvSpPr>
            <a:spLocks/>
          </p:cNvSpPr>
          <p:nvPr>
            <p:custDataLst>
              <p:tags r:id="rId9"/>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10"/>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1"/>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0E78C5"/>
                </a:solidFill>
              </a:rPr>
              <a:t>App </a:t>
            </a:r>
            <a:r>
              <a:rPr lang="de-DE" sz="2800" dirty="0" err="1" smtClean="0">
                <a:solidFill>
                  <a:srgbClr val="0E78C5"/>
                </a:solidFill>
              </a:rPr>
              <a:t>Types</a:t>
            </a:r>
            <a:r>
              <a:rPr lang="de-DE" sz="2800" dirty="0" smtClean="0">
                <a:solidFill>
                  <a:srgbClr val="0E78C5"/>
                </a:solidFill>
              </a:rPr>
              <a:t> – Device </a:t>
            </a:r>
            <a:r>
              <a:rPr lang="de-DE" sz="2800" dirty="0" err="1" smtClean="0">
                <a:solidFill>
                  <a:srgbClr val="0E78C5"/>
                </a:solidFill>
              </a:rPr>
              <a:t>Compatibility</a:t>
            </a:r>
            <a:r>
              <a:rPr lang="de-DE" sz="2800" dirty="0" smtClean="0">
                <a:solidFill>
                  <a:srgbClr val="0E78C5"/>
                </a:solidFill>
              </a:rPr>
              <a:t> Matrix *</a:t>
            </a:r>
            <a:endParaRPr lang="de-DE" sz="2800" dirty="0">
              <a:solidFill>
                <a:srgbClr val="0E78C5"/>
              </a:solidFill>
            </a:endParaRPr>
          </a:p>
        </p:txBody>
      </p:sp>
      <p:sp>
        <p:nvSpPr>
          <p:cNvPr id="19" name="Rechteck 18"/>
          <p:cNvSpPr/>
          <p:nvPr>
            <p:custDataLst>
              <p:tags r:id="rId12"/>
            </p:custDataLst>
          </p:nvPr>
        </p:nvSpPr>
        <p:spPr>
          <a:xfrm>
            <a:off x="2286010" y="1791129"/>
            <a:ext cx="958212" cy="777246"/>
          </a:xfrm>
          <a:prstGeom prst="rect">
            <a:avLst/>
          </a:prstGeom>
          <a:solidFill>
            <a:srgbClr val="67B419"/>
          </a:solidFill>
          <a:ln w="9525" cap="flat" cmpd="sng" algn="ctr">
            <a:noFill/>
            <a:prstDash val="solid"/>
          </a:ln>
          <a:effectLst/>
        </p:spPr>
        <p:txBody>
          <a:bodyPr rtlCol="0" anchor="t"/>
          <a:lstStyle/>
          <a:p>
            <a:r>
              <a:rPr lang="de-DE" sz="1000" dirty="0" err="1">
                <a:solidFill>
                  <a:schemeClr val="bg1"/>
                </a:solidFill>
              </a:rPr>
              <a:t>Fiori</a:t>
            </a:r>
            <a:r>
              <a:rPr lang="de-DE" sz="1000" dirty="0">
                <a:solidFill>
                  <a:schemeClr val="bg1"/>
                </a:solidFill>
              </a:rPr>
              <a:t> </a:t>
            </a:r>
            <a:r>
              <a:rPr lang="de-DE" sz="1000" dirty="0" err="1">
                <a:solidFill>
                  <a:schemeClr val="bg1"/>
                </a:solidFill>
              </a:rPr>
              <a:t>and</a:t>
            </a:r>
            <a:r>
              <a:rPr lang="de-DE" sz="1000" dirty="0">
                <a:solidFill>
                  <a:schemeClr val="bg1"/>
                </a:solidFill>
              </a:rPr>
              <a:t> UI5 </a:t>
            </a:r>
            <a:r>
              <a:rPr lang="de-DE" sz="1000" dirty="0" err="1">
                <a:solidFill>
                  <a:schemeClr val="bg1"/>
                </a:solidFill>
              </a:rPr>
              <a:t>apps</a:t>
            </a:r>
            <a:endParaRPr lang="de-DE" sz="1000" dirty="0">
              <a:solidFill>
                <a:schemeClr val="bg1"/>
              </a:solidFill>
            </a:endParaRPr>
          </a:p>
          <a:p>
            <a:r>
              <a:rPr lang="de-DE" sz="800" dirty="0">
                <a:solidFill>
                  <a:schemeClr val="bg1"/>
                </a:solidFill>
              </a:rPr>
              <a:t>(Mobile </a:t>
            </a:r>
            <a:r>
              <a:rPr lang="de-DE" sz="800" dirty="0" err="1">
                <a:solidFill>
                  <a:schemeClr val="bg1"/>
                </a:solidFill>
              </a:rPr>
              <a:t>first</a:t>
            </a:r>
            <a:r>
              <a:rPr lang="de-DE" sz="800" dirty="0">
                <a:solidFill>
                  <a:schemeClr val="bg1"/>
                </a:solidFill>
              </a:rPr>
              <a:t> </a:t>
            </a:r>
            <a:r>
              <a:rPr lang="de-DE" sz="800" dirty="0" err="1" smtClean="0">
                <a:solidFill>
                  <a:schemeClr val="bg1"/>
                </a:solidFill>
              </a:rPr>
              <a:t>designed</a:t>
            </a:r>
            <a:r>
              <a:rPr lang="de-DE" sz="800" dirty="0" smtClean="0">
                <a:solidFill>
                  <a:schemeClr val="bg1"/>
                </a:solidFill>
              </a:rPr>
              <a:t>)</a:t>
            </a:r>
            <a:endParaRPr lang="de-DE" sz="800" dirty="0">
              <a:solidFill>
                <a:schemeClr val="bg1"/>
              </a:solidFill>
            </a:endParaRPr>
          </a:p>
        </p:txBody>
      </p:sp>
      <p:sp>
        <p:nvSpPr>
          <p:cNvPr id="20" name="Rechteck 19"/>
          <p:cNvSpPr/>
          <p:nvPr>
            <p:custDataLst>
              <p:tags r:id="rId13"/>
            </p:custDataLst>
          </p:nvPr>
        </p:nvSpPr>
        <p:spPr>
          <a:xfrm>
            <a:off x="3353816" y="1780032"/>
            <a:ext cx="968146" cy="788343"/>
          </a:xfrm>
          <a:prstGeom prst="rect">
            <a:avLst/>
          </a:prstGeom>
          <a:solidFill>
            <a:srgbClr val="6EA293"/>
          </a:solidFill>
          <a:ln w="9525" cap="flat" cmpd="sng" algn="ctr">
            <a:noFill/>
            <a:prstDash val="solid"/>
          </a:ln>
          <a:effectLst/>
        </p:spPr>
        <p:txBody>
          <a:bodyPr rtlCol="0" anchor="t"/>
          <a:lstStyle/>
          <a:p>
            <a:r>
              <a:rPr lang="de-DE" sz="1000" dirty="0" err="1">
                <a:solidFill>
                  <a:schemeClr val="bg1"/>
                </a:solidFill>
              </a:rPr>
              <a:t>Fiori</a:t>
            </a:r>
            <a:r>
              <a:rPr lang="de-DE" sz="1000" dirty="0">
                <a:solidFill>
                  <a:schemeClr val="bg1"/>
                </a:solidFill>
              </a:rPr>
              <a:t> </a:t>
            </a:r>
            <a:r>
              <a:rPr lang="de-DE" sz="1000" dirty="0" err="1">
                <a:solidFill>
                  <a:schemeClr val="bg1"/>
                </a:solidFill>
              </a:rPr>
              <a:t>and</a:t>
            </a:r>
            <a:r>
              <a:rPr lang="de-DE" sz="1000" dirty="0">
                <a:solidFill>
                  <a:schemeClr val="bg1"/>
                </a:solidFill>
              </a:rPr>
              <a:t> UI5 </a:t>
            </a:r>
            <a:r>
              <a:rPr lang="de-DE" sz="1000" dirty="0" err="1">
                <a:solidFill>
                  <a:schemeClr val="bg1"/>
                </a:solidFill>
              </a:rPr>
              <a:t>apps</a:t>
            </a:r>
            <a:endParaRPr lang="de-DE" sz="1000" dirty="0">
              <a:solidFill>
                <a:schemeClr val="bg1"/>
              </a:solidFill>
            </a:endParaRPr>
          </a:p>
          <a:p>
            <a:r>
              <a:rPr lang="de-DE" sz="800" dirty="0">
                <a:solidFill>
                  <a:schemeClr val="bg1"/>
                </a:solidFill>
              </a:rPr>
              <a:t>(Not </a:t>
            </a:r>
            <a:r>
              <a:rPr lang="de-DE" sz="800" dirty="0" err="1" smtClean="0">
                <a:solidFill>
                  <a:schemeClr val="bg1"/>
                </a:solidFill>
              </a:rPr>
              <a:t>optimized</a:t>
            </a:r>
            <a:r>
              <a:rPr lang="de-DE" sz="800" dirty="0" smtClean="0">
                <a:solidFill>
                  <a:schemeClr val="bg1"/>
                </a:solidFill>
              </a:rPr>
              <a:t> </a:t>
            </a:r>
            <a:r>
              <a:rPr lang="de-DE" sz="800" dirty="0" err="1">
                <a:solidFill>
                  <a:schemeClr val="bg1"/>
                </a:solidFill>
              </a:rPr>
              <a:t>for</a:t>
            </a:r>
            <a:r>
              <a:rPr lang="de-DE" sz="800" dirty="0">
                <a:solidFill>
                  <a:schemeClr val="bg1"/>
                </a:solidFill>
              </a:rPr>
              <a:t> </a:t>
            </a:r>
            <a:r>
              <a:rPr lang="de-DE" sz="800" dirty="0" err="1">
                <a:solidFill>
                  <a:schemeClr val="bg1"/>
                </a:solidFill>
              </a:rPr>
              <a:t>smartphones</a:t>
            </a:r>
            <a:r>
              <a:rPr lang="de-DE" sz="800" dirty="0">
                <a:solidFill>
                  <a:schemeClr val="bg1"/>
                </a:solidFill>
              </a:rPr>
              <a:t>) </a:t>
            </a:r>
          </a:p>
        </p:txBody>
      </p:sp>
      <p:sp>
        <p:nvSpPr>
          <p:cNvPr id="18" name="Rechteck 17"/>
          <p:cNvSpPr/>
          <p:nvPr>
            <p:custDataLst>
              <p:tags r:id="rId14"/>
            </p:custDataLst>
          </p:nvPr>
        </p:nvSpPr>
        <p:spPr>
          <a:xfrm>
            <a:off x="8654095" y="1785482"/>
            <a:ext cx="952263" cy="789115"/>
          </a:xfrm>
          <a:prstGeom prst="rect">
            <a:avLst/>
          </a:prstGeom>
          <a:solidFill>
            <a:srgbClr val="967CB1"/>
          </a:solidFill>
          <a:ln w="9525" cap="flat" cmpd="sng" algn="ctr">
            <a:noFill/>
            <a:prstDash val="solid"/>
          </a:ln>
          <a:effectLst/>
        </p:spPr>
        <p:txBody>
          <a:bodyPr rtlCol="0" anchor="t"/>
          <a:lstStyle/>
          <a:p>
            <a:r>
              <a:rPr lang="de-DE" sz="1000" dirty="0">
                <a:solidFill>
                  <a:schemeClr val="bg1"/>
                </a:solidFill>
              </a:rPr>
              <a:t>Web </a:t>
            </a:r>
            <a:r>
              <a:rPr lang="de-DE" sz="1000" dirty="0" err="1">
                <a:solidFill>
                  <a:schemeClr val="bg1"/>
                </a:solidFill>
              </a:rPr>
              <a:t>Dynpro</a:t>
            </a:r>
            <a:r>
              <a:rPr lang="de-DE" sz="1000" dirty="0">
                <a:solidFill>
                  <a:schemeClr val="bg1"/>
                </a:solidFill>
              </a:rPr>
              <a:t> / </a:t>
            </a:r>
            <a:r>
              <a:rPr lang="de-DE" sz="1000" dirty="0" smtClean="0">
                <a:solidFill>
                  <a:schemeClr val="bg1"/>
                </a:solidFill>
              </a:rPr>
              <a:t>HTML </a:t>
            </a:r>
            <a:r>
              <a:rPr lang="de-DE" sz="1000" dirty="0" err="1">
                <a:solidFill>
                  <a:schemeClr val="bg1"/>
                </a:solidFill>
              </a:rPr>
              <a:t>Gui</a:t>
            </a:r>
            <a:r>
              <a:rPr lang="de-DE" sz="1000" dirty="0">
                <a:solidFill>
                  <a:schemeClr val="bg1"/>
                </a:solidFill>
              </a:rPr>
              <a:t> </a:t>
            </a:r>
            <a:r>
              <a:rPr lang="de-DE" sz="1000" dirty="0" err="1" smtClean="0">
                <a:solidFill>
                  <a:schemeClr val="bg1"/>
                </a:solidFill>
              </a:rPr>
              <a:t>apps</a:t>
            </a:r>
            <a:endParaRPr lang="de-DE" sz="1000" dirty="0">
              <a:solidFill>
                <a:schemeClr val="bg1"/>
              </a:solidFill>
            </a:endParaRPr>
          </a:p>
        </p:txBody>
      </p:sp>
      <p:sp>
        <p:nvSpPr>
          <p:cNvPr id="23" name="Rechteck 22"/>
          <p:cNvSpPr/>
          <p:nvPr>
            <p:custDataLst>
              <p:tags r:id="rId15"/>
            </p:custDataLst>
          </p:nvPr>
        </p:nvSpPr>
        <p:spPr>
          <a:xfrm>
            <a:off x="4424445" y="1792811"/>
            <a:ext cx="958212" cy="775564"/>
          </a:xfrm>
          <a:prstGeom prst="rect">
            <a:avLst/>
          </a:prstGeom>
          <a:solidFill>
            <a:srgbClr val="0E78C5"/>
          </a:solidFill>
          <a:ln w="9525" cap="flat" cmpd="sng" algn="ctr">
            <a:noFill/>
            <a:prstDash val="solid"/>
          </a:ln>
          <a:effectLst/>
        </p:spPr>
        <p:txBody>
          <a:bodyPr rtlCol="0" anchor="t"/>
          <a:lstStyle/>
          <a:p>
            <a:r>
              <a:rPr lang="de-DE" sz="1000" dirty="0">
                <a:solidFill>
                  <a:schemeClr val="bg1"/>
                </a:solidFill>
              </a:rPr>
              <a:t>SAP </a:t>
            </a:r>
            <a:r>
              <a:rPr lang="de-DE" sz="1000" dirty="0" err="1">
                <a:solidFill>
                  <a:schemeClr val="bg1"/>
                </a:solidFill>
              </a:rPr>
              <a:t>Fiori</a:t>
            </a:r>
            <a:r>
              <a:rPr lang="de-DE" sz="1000" dirty="0">
                <a:solidFill>
                  <a:schemeClr val="bg1"/>
                </a:solidFill>
              </a:rPr>
              <a:t> / UI5 </a:t>
            </a:r>
            <a:r>
              <a:rPr lang="de-DE" sz="1000" dirty="0" err="1">
                <a:solidFill>
                  <a:schemeClr val="bg1"/>
                </a:solidFill>
              </a:rPr>
              <a:t>apps</a:t>
            </a:r>
            <a:endParaRPr lang="de-DE" sz="1000" dirty="0">
              <a:solidFill>
                <a:schemeClr val="bg1"/>
              </a:solidFill>
            </a:endParaRPr>
          </a:p>
          <a:p>
            <a:r>
              <a:rPr lang="de-DE" sz="800" dirty="0">
                <a:solidFill>
                  <a:schemeClr val="bg1"/>
                </a:solidFill>
              </a:rPr>
              <a:t>(Mobile </a:t>
            </a:r>
            <a:r>
              <a:rPr lang="de-DE" sz="800" dirty="0" err="1">
                <a:solidFill>
                  <a:schemeClr val="bg1"/>
                </a:solidFill>
              </a:rPr>
              <a:t>first</a:t>
            </a:r>
            <a:r>
              <a:rPr lang="de-DE" sz="800" dirty="0">
                <a:solidFill>
                  <a:schemeClr val="bg1"/>
                </a:solidFill>
              </a:rPr>
              <a:t> </a:t>
            </a:r>
            <a:r>
              <a:rPr lang="de-DE" sz="800" dirty="0" err="1">
                <a:solidFill>
                  <a:schemeClr val="bg1"/>
                </a:solidFill>
              </a:rPr>
              <a:t>designed</a:t>
            </a:r>
            <a:r>
              <a:rPr lang="de-DE" sz="800" dirty="0">
                <a:solidFill>
                  <a:schemeClr val="bg1"/>
                </a:solidFill>
              </a:rPr>
              <a:t>)</a:t>
            </a:r>
          </a:p>
        </p:txBody>
      </p:sp>
      <p:sp>
        <p:nvSpPr>
          <p:cNvPr id="69" name="Rechteck 68"/>
          <p:cNvSpPr/>
          <p:nvPr>
            <p:custDataLst>
              <p:tags r:id="rId16"/>
            </p:custDataLst>
          </p:nvPr>
        </p:nvSpPr>
        <p:spPr>
          <a:xfrm>
            <a:off x="5479938" y="1789442"/>
            <a:ext cx="958212" cy="778933"/>
          </a:xfrm>
          <a:prstGeom prst="rect">
            <a:avLst/>
          </a:prstGeom>
          <a:solidFill>
            <a:srgbClr val="6D9ABC"/>
          </a:solidFill>
          <a:ln w="9525" cap="flat" cmpd="sng" algn="ctr">
            <a:noFill/>
            <a:prstDash val="solid"/>
          </a:ln>
          <a:effectLst/>
        </p:spPr>
        <p:txBody>
          <a:bodyPr rtlCol="0" anchor="t"/>
          <a:lstStyle/>
          <a:p>
            <a:r>
              <a:rPr lang="de-DE" sz="1000" dirty="0">
                <a:solidFill>
                  <a:schemeClr val="bg1"/>
                </a:solidFill>
              </a:rPr>
              <a:t>SAP </a:t>
            </a:r>
            <a:r>
              <a:rPr lang="de-DE" sz="1000" dirty="0" err="1">
                <a:solidFill>
                  <a:schemeClr val="bg1"/>
                </a:solidFill>
              </a:rPr>
              <a:t>Fiori</a:t>
            </a:r>
            <a:r>
              <a:rPr lang="de-DE" sz="1000" dirty="0">
                <a:solidFill>
                  <a:schemeClr val="bg1"/>
                </a:solidFill>
              </a:rPr>
              <a:t> / UI5 </a:t>
            </a:r>
            <a:r>
              <a:rPr lang="de-DE" sz="1000" dirty="0" err="1">
                <a:solidFill>
                  <a:schemeClr val="bg1"/>
                </a:solidFill>
              </a:rPr>
              <a:t>apps</a:t>
            </a:r>
            <a:endParaRPr lang="de-DE" sz="1000" dirty="0">
              <a:solidFill>
                <a:schemeClr val="bg1"/>
              </a:solidFill>
            </a:endParaRPr>
          </a:p>
          <a:p>
            <a:r>
              <a:rPr lang="de-DE" sz="800" dirty="0">
                <a:solidFill>
                  <a:schemeClr val="bg1"/>
                </a:solidFill>
              </a:rPr>
              <a:t>(Not </a:t>
            </a:r>
            <a:r>
              <a:rPr lang="de-DE" sz="800" dirty="0" err="1">
                <a:solidFill>
                  <a:schemeClr val="bg1"/>
                </a:solidFill>
              </a:rPr>
              <a:t>optimized</a:t>
            </a:r>
            <a:r>
              <a:rPr lang="de-DE" sz="800" dirty="0">
                <a:solidFill>
                  <a:schemeClr val="bg1"/>
                </a:solidFill>
              </a:rPr>
              <a:t> </a:t>
            </a:r>
            <a:r>
              <a:rPr lang="de-DE" sz="800" dirty="0" err="1">
                <a:solidFill>
                  <a:schemeClr val="bg1"/>
                </a:solidFill>
              </a:rPr>
              <a:t>for</a:t>
            </a:r>
            <a:r>
              <a:rPr lang="de-DE" sz="800" dirty="0">
                <a:solidFill>
                  <a:schemeClr val="bg1"/>
                </a:solidFill>
              </a:rPr>
              <a:t> </a:t>
            </a:r>
            <a:r>
              <a:rPr lang="de-DE" sz="800" dirty="0" err="1">
                <a:solidFill>
                  <a:schemeClr val="bg1"/>
                </a:solidFill>
              </a:rPr>
              <a:t>smartphones</a:t>
            </a:r>
            <a:r>
              <a:rPr lang="de-DE" sz="800" dirty="0">
                <a:solidFill>
                  <a:schemeClr val="bg1"/>
                </a:solidFill>
              </a:rPr>
              <a:t>) </a:t>
            </a:r>
          </a:p>
        </p:txBody>
      </p:sp>
      <p:sp>
        <p:nvSpPr>
          <p:cNvPr id="25" name="Rechteck 24"/>
          <p:cNvSpPr/>
          <p:nvPr>
            <p:custDataLst>
              <p:tags r:id="rId17"/>
            </p:custDataLst>
          </p:nvPr>
        </p:nvSpPr>
        <p:spPr>
          <a:xfrm>
            <a:off x="9699294" y="1788538"/>
            <a:ext cx="969285" cy="785665"/>
          </a:xfrm>
          <a:prstGeom prst="rect">
            <a:avLst/>
          </a:prstGeom>
          <a:solidFill>
            <a:srgbClr val="EA6876"/>
          </a:solidFill>
          <a:ln w="9525" cap="flat" cmpd="sng" algn="ctr">
            <a:noFill/>
            <a:prstDash val="solid"/>
          </a:ln>
          <a:effectLst/>
        </p:spPr>
        <p:txBody>
          <a:bodyPr rtlCol="0" anchor="t"/>
          <a:lstStyle/>
          <a:p>
            <a:r>
              <a:rPr lang="de-DE" sz="1000">
                <a:solidFill>
                  <a:schemeClr val="bg1"/>
                </a:solidFill>
              </a:rPr>
              <a:t>3rd Party HTML apps</a:t>
            </a:r>
            <a:endParaRPr lang="de-DE" sz="1000" dirty="0">
              <a:solidFill>
                <a:schemeClr val="bg1"/>
              </a:solidFill>
            </a:endParaRPr>
          </a:p>
        </p:txBody>
      </p:sp>
      <p:sp>
        <p:nvSpPr>
          <p:cNvPr id="26" name="Rechteck 25"/>
          <p:cNvSpPr/>
          <p:nvPr>
            <p:custDataLst>
              <p:tags r:id="rId18"/>
            </p:custDataLst>
          </p:nvPr>
        </p:nvSpPr>
        <p:spPr>
          <a:xfrm>
            <a:off x="6547744" y="1788145"/>
            <a:ext cx="958212" cy="783398"/>
          </a:xfrm>
          <a:prstGeom prst="rect">
            <a:avLst/>
          </a:prstGeom>
          <a:solidFill>
            <a:srgbClr val="A80163"/>
          </a:solidFill>
          <a:ln w="9525" cap="flat" cmpd="sng" algn="ctr">
            <a:noFill/>
            <a:prstDash val="solid"/>
          </a:ln>
          <a:effectLst/>
        </p:spPr>
        <p:txBody>
          <a:bodyPr rtlCol="0" anchor="t"/>
          <a:lstStyle/>
          <a:p>
            <a:r>
              <a:rPr lang="de-DE" sz="1000" dirty="0">
                <a:solidFill>
                  <a:schemeClr val="bg1"/>
                </a:solidFill>
              </a:rPr>
              <a:t>3rd Party HTML </a:t>
            </a:r>
            <a:r>
              <a:rPr lang="de-DE" sz="1000" dirty="0" err="1">
                <a:solidFill>
                  <a:schemeClr val="bg1"/>
                </a:solidFill>
              </a:rPr>
              <a:t>apps</a:t>
            </a:r>
            <a:endParaRPr lang="de-DE" sz="1000" dirty="0">
              <a:solidFill>
                <a:schemeClr val="bg1"/>
              </a:solidFill>
            </a:endParaRPr>
          </a:p>
          <a:p>
            <a:r>
              <a:rPr lang="de-DE" sz="800" dirty="0">
                <a:solidFill>
                  <a:schemeClr val="bg1"/>
                </a:solidFill>
              </a:rPr>
              <a:t>(Mobile </a:t>
            </a:r>
            <a:r>
              <a:rPr lang="de-DE" sz="800" dirty="0" err="1">
                <a:solidFill>
                  <a:schemeClr val="bg1"/>
                </a:solidFill>
              </a:rPr>
              <a:t>first</a:t>
            </a:r>
            <a:r>
              <a:rPr lang="de-DE" sz="800" dirty="0">
                <a:solidFill>
                  <a:schemeClr val="bg1"/>
                </a:solidFill>
              </a:rPr>
              <a:t> </a:t>
            </a:r>
            <a:r>
              <a:rPr lang="de-DE" sz="800" dirty="0" err="1">
                <a:solidFill>
                  <a:schemeClr val="bg1"/>
                </a:solidFill>
              </a:rPr>
              <a:t>designed</a:t>
            </a:r>
            <a:r>
              <a:rPr lang="de-DE" sz="800" dirty="0">
                <a:solidFill>
                  <a:schemeClr val="bg1"/>
                </a:solidFill>
              </a:rPr>
              <a:t>)</a:t>
            </a:r>
          </a:p>
        </p:txBody>
      </p:sp>
      <p:sp>
        <p:nvSpPr>
          <p:cNvPr id="73" name="Rechteck 72"/>
          <p:cNvSpPr/>
          <p:nvPr>
            <p:custDataLst>
              <p:tags r:id="rId19"/>
            </p:custDataLst>
          </p:nvPr>
        </p:nvSpPr>
        <p:spPr>
          <a:xfrm>
            <a:off x="7602947" y="1793100"/>
            <a:ext cx="958212" cy="778903"/>
          </a:xfrm>
          <a:prstGeom prst="rect">
            <a:avLst/>
          </a:prstGeom>
          <a:solidFill>
            <a:srgbClr val="D067AD"/>
          </a:solidFill>
          <a:ln w="19050" cap="flat" cmpd="sng" algn="ctr">
            <a:noFill/>
            <a:prstDash val="solid"/>
          </a:ln>
          <a:effectLst/>
        </p:spPr>
        <p:txBody>
          <a:bodyPr rtlCol="0" anchor="t"/>
          <a:lstStyle/>
          <a:p>
            <a:r>
              <a:rPr lang="de-DE" sz="1000" dirty="0">
                <a:solidFill>
                  <a:schemeClr val="bg1"/>
                </a:solidFill>
              </a:rPr>
              <a:t>3rd Party HTML </a:t>
            </a:r>
            <a:r>
              <a:rPr lang="de-DE" sz="1000" dirty="0" err="1">
                <a:solidFill>
                  <a:schemeClr val="bg1"/>
                </a:solidFill>
              </a:rPr>
              <a:t>apps</a:t>
            </a:r>
            <a:endParaRPr lang="de-DE" sz="1000" dirty="0">
              <a:solidFill>
                <a:schemeClr val="bg1"/>
              </a:solidFill>
            </a:endParaRPr>
          </a:p>
          <a:p>
            <a:r>
              <a:rPr lang="de-DE" sz="800" dirty="0">
                <a:solidFill>
                  <a:schemeClr val="bg1"/>
                </a:solidFill>
              </a:rPr>
              <a:t>(Not </a:t>
            </a:r>
            <a:r>
              <a:rPr lang="de-DE" sz="800" dirty="0" err="1">
                <a:solidFill>
                  <a:schemeClr val="bg1"/>
                </a:solidFill>
              </a:rPr>
              <a:t>optimized</a:t>
            </a:r>
            <a:r>
              <a:rPr lang="de-DE" sz="800" dirty="0">
                <a:solidFill>
                  <a:schemeClr val="bg1"/>
                </a:solidFill>
              </a:rPr>
              <a:t> </a:t>
            </a:r>
            <a:r>
              <a:rPr lang="de-DE" sz="800" dirty="0" err="1">
                <a:solidFill>
                  <a:schemeClr val="bg1"/>
                </a:solidFill>
              </a:rPr>
              <a:t>for</a:t>
            </a:r>
            <a:r>
              <a:rPr lang="de-DE" sz="800" dirty="0">
                <a:solidFill>
                  <a:schemeClr val="bg1"/>
                </a:solidFill>
              </a:rPr>
              <a:t> </a:t>
            </a:r>
            <a:r>
              <a:rPr lang="de-DE" sz="800" dirty="0" err="1">
                <a:solidFill>
                  <a:schemeClr val="bg1"/>
                </a:solidFill>
              </a:rPr>
              <a:t>smartphones</a:t>
            </a:r>
            <a:r>
              <a:rPr lang="de-DE" sz="800" dirty="0">
                <a:solidFill>
                  <a:schemeClr val="bg1"/>
                </a:solidFill>
              </a:rPr>
              <a:t>) </a:t>
            </a:r>
          </a:p>
        </p:txBody>
      </p:sp>
      <p:sp>
        <p:nvSpPr>
          <p:cNvPr id="81" name="Textfeld 80"/>
          <p:cNvSpPr txBox="1"/>
          <p:nvPr>
            <p:custDataLst>
              <p:tags r:id="rId20"/>
            </p:custDataLst>
          </p:nvPr>
        </p:nvSpPr>
        <p:spPr>
          <a:xfrm>
            <a:off x="2499341" y="1327007"/>
            <a:ext cx="1583597" cy="333700"/>
          </a:xfrm>
          <a:prstGeom prst="rect">
            <a:avLst/>
          </a:prstGeom>
          <a:noFill/>
        </p:spPr>
        <p:txBody>
          <a:bodyPr wrap="none" lIns="0" tIns="0" rIns="0" bIns="0" rtlCol="0">
            <a:noAutofit/>
          </a:bodyPr>
          <a:lstStyle/>
          <a:p>
            <a:pPr algn="ctr">
              <a:lnSpc>
                <a:spcPts val="2300"/>
              </a:lnSpc>
              <a:spcBef>
                <a:spcPts val="500"/>
              </a:spcBef>
              <a:buFontTx/>
              <a:buNone/>
            </a:pPr>
            <a:r>
              <a:rPr lang="de-DE" sz="1100" dirty="0" err="1" smtClean="0"/>
              <a:t>Fiori</a:t>
            </a:r>
            <a:r>
              <a:rPr lang="de-DE" sz="1100" dirty="0" smtClean="0"/>
              <a:t> Frontend Server</a:t>
            </a:r>
          </a:p>
        </p:txBody>
      </p:sp>
      <p:sp>
        <p:nvSpPr>
          <p:cNvPr id="82" name="Textfeld 81"/>
          <p:cNvSpPr txBox="1"/>
          <p:nvPr>
            <p:custDataLst>
              <p:tags r:id="rId21"/>
            </p:custDataLst>
          </p:nvPr>
        </p:nvSpPr>
        <p:spPr>
          <a:xfrm>
            <a:off x="8654095" y="1327353"/>
            <a:ext cx="952263" cy="290233"/>
          </a:xfrm>
          <a:prstGeom prst="rect">
            <a:avLst/>
          </a:prstGeom>
          <a:noFill/>
        </p:spPr>
        <p:txBody>
          <a:bodyPr wrap="none" lIns="0" tIns="0" rIns="0" bIns="0" rtlCol="0">
            <a:noAutofit/>
          </a:bodyPr>
          <a:lstStyle/>
          <a:p>
            <a:pPr algn="ctr">
              <a:spcBef>
                <a:spcPts val="500"/>
              </a:spcBef>
              <a:buFontTx/>
              <a:buNone/>
            </a:pPr>
            <a:r>
              <a:rPr lang="de-DE" sz="1100" dirty="0" smtClean="0"/>
              <a:t>SAP Backend</a:t>
            </a:r>
            <a:br>
              <a:rPr lang="de-DE" sz="1100" dirty="0" smtClean="0"/>
            </a:br>
            <a:r>
              <a:rPr lang="de-DE" sz="1100" dirty="0" smtClean="0"/>
              <a:t>(SL3)</a:t>
            </a:r>
          </a:p>
        </p:txBody>
      </p:sp>
      <p:sp>
        <p:nvSpPr>
          <p:cNvPr id="83" name="Textfeld 82"/>
          <p:cNvSpPr txBox="1"/>
          <p:nvPr>
            <p:custDataLst>
              <p:tags r:id="rId22"/>
            </p:custDataLst>
          </p:nvPr>
        </p:nvSpPr>
        <p:spPr>
          <a:xfrm>
            <a:off x="4984539" y="1333211"/>
            <a:ext cx="990798" cy="290233"/>
          </a:xfrm>
          <a:prstGeom prst="rect">
            <a:avLst/>
          </a:prstGeom>
          <a:noFill/>
        </p:spPr>
        <p:txBody>
          <a:bodyPr wrap="none" lIns="0" tIns="0" rIns="0" bIns="0" rtlCol="0">
            <a:noAutofit/>
          </a:bodyPr>
          <a:lstStyle/>
          <a:p>
            <a:pPr algn="ctr">
              <a:lnSpc>
                <a:spcPts val="2300"/>
              </a:lnSpc>
              <a:spcBef>
                <a:spcPts val="500"/>
              </a:spcBef>
              <a:buFontTx/>
              <a:buNone/>
            </a:pPr>
            <a:r>
              <a:rPr lang="de-DE" sz="1100" dirty="0" err="1"/>
              <a:t>i</a:t>
            </a:r>
            <a:r>
              <a:rPr lang="de-DE" sz="1100" dirty="0" err="1" smtClean="0"/>
              <a:t>nside.Portal</a:t>
            </a:r>
            <a:endParaRPr lang="de-DE" sz="1100" dirty="0" smtClean="0"/>
          </a:p>
        </p:txBody>
      </p:sp>
      <p:sp>
        <p:nvSpPr>
          <p:cNvPr id="84" name="Textfeld 83"/>
          <p:cNvSpPr txBox="1"/>
          <p:nvPr>
            <p:custDataLst>
              <p:tags r:id="rId23"/>
            </p:custDataLst>
          </p:nvPr>
        </p:nvSpPr>
        <p:spPr>
          <a:xfrm>
            <a:off x="9772187" y="1315450"/>
            <a:ext cx="823497" cy="299528"/>
          </a:xfrm>
          <a:prstGeom prst="rect">
            <a:avLst/>
          </a:prstGeom>
          <a:noFill/>
        </p:spPr>
        <p:txBody>
          <a:bodyPr wrap="none" lIns="0" tIns="0" rIns="0" bIns="0" rtlCol="0">
            <a:noAutofit/>
          </a:bodyPr>
          <a:lstStyle/>
          <a:p>
            <a:pPr algn="ctr">
              <a:spcBef>
                <a:spcPts val="500"/>
              </a:spcBef>
              <a:buFontTx/>
              <a:buNone/>
            </a:pPr>
            <a:r>
              <a:rPr lang="de-DE" sz="1100" dirty="0" smtClean="0"/>
              <a:t>UI </a:t>
            </a:r>
            <a:r>
              <a:rPr lang="de-DE" sz="1100" dirty="0" err="1" smtClean="0"/>
              <a:t>Runtime</a:t>
            </a:r>
            <a:r>
              <a:rPr lang="de-DE" sz="1100" dirty="0"/>
              <a:t> </a:t>
            </a:r>
            <a:r>
              <a:rPr lang="de-DE" sz="1100" dirty="0" smtClean="0"/>
              <a:t/>
            </a:r>
            <a:br>
              <a:rPr lang="de-DE" sz="1100" dirty="0" smtClean="0"/>
            </a:br>
            <a:r>
              <a:rPr lang="de-DE" sz="1100" dirty="0" smtClean="0"/>
              <a:t>(SL3)</a:t>
            </a:r>
          </a:p>
        </p:txBody>
      </p:sp>
      <p:sp>
        <p:nvSpPr>
          <p:cNvPr id="85" name="Textfeld 84"/>
          <p:cNvSpPr txBox="1"/>
          <p:nvPr>
            <p:custDataLst>
              <p:tags r:id="rId24"/>
            </p:custDataLst>
          </p:nvPr>
        </p:nvSpPr>
        <p:spPr>
          <a:xfrm>
            <a:off x="6944321" y="1327843"/>
            <a:ext cx="1213536" cy="281307"/>
          </a:xfrm>
          <a:prstGeom prst="rect">
            <a:avLst/>
          </a:prstGeom>
          <a:noFill/>
        </p:spPr>
        <p:txBody>
          <a:bodyPr wrap="none" lIns="0" tIns="0" rIns="0" bIns="0" rtlCol="0">
            <a:noAutofit/>
          </a:bodyPr>
          <a:lstStyle/>
          <a:p>
            <a:pPr algn="ctr">
              <a:lnSpc>
                <a:spcPts val="2300"/>
              </a:lnSpc>
              <a:spcBef>
                <a:spcPts val="500"/>
              </a:spcBef>
              <a:buFontTx/>
              <a:buNone/>
            </a:pPr>
            <a:r>
              <a:rPr lang="de-DE" sz="1100" dirty="0" smtClean="0"/>
              <a:t>UI </a:t>
            </a:r>
            <a:r>
              <a:rPr lang="de-DE" sz="1100" dirty="0" err="1" smtClean="0"/>
              <a:t>Runtime</a:t>
            </a:r>
            <a:r>
              <a:rPr lang="de-DE" sz="1100" dirty="0" smtClean="0"/>
              <a:t> (SL2)</a:t>
            </a:r>
          </a:p>
        </p:txBody>
      </p:sp>
      <p:sp>
        <p:nvSpPr>
          <p:cNvPr id="88" name="Textfeld 87"/>
          <p:cNvSpPr txBox="1"/>
          <p:nvPr>
            <p:custDataLst>
              <p:tags r:id="rId25"/>
            </p:custDataLst>
          </p:nvPr>
        </p:nvSpPr>
        <p:spPr>
          <a:xfrm>
            <a:off x="2139408" y="5387256"/>
            <a:ext cx="1838484" cy="279532"/>
          </a:xfrm>
          <a:prstGeom prst="rect">
            <a:avLst/>
          </a:prstGeom>
          <a:noFill/>
        </p:spPr>
        <p:txBody>
          <a:bodyPr wrap="none" lIns="0" tIns="0" rIns="0" bIns="0" rtlCol="0">
            <a:noAutofit/>
          </a:bodyPr>
          <a:lstStyle/>
          <a:p>
            <a:pPr>
              <a:lnSpc>
                <a:spcPts val="2300"/>
              </a:lnSpc>
              <a:spcBef>
                <a:spcPts val="500"/>
              </a:spcBef>
              <a:buFontTx/>
              <a:buNone/>
            </a:pPr>
            <a:r>
              <a:rPr lang="de-DE" sz="1000" dirty="0" smtClean="0"/>
              <a:t>* </a:t>
            </a:r>
            <a:r>
              <a:rPr lang="de-DE" sz="1000" dirty="0" err="1" smtClean="0"/>
              <a:t>Technically</a:t>
            </a:r>
            <a:r>
              <a:rPr lang="de-DE" sz="1000" dirty="0" smtClean="0"/>
              <a:t> </a:t>
            </a:r>
            <a:r>
              <a:rPr lang="de-DE" sz="1000" dirty="0" err="1" smtClean="0"/>
              <a:t>possible</a:t>
            </a:r>
            <a:r>
              <a:rPr lang="de-DE" sz="1000" dirty="0" smtClean="0"/>
              <a:t>, but limited UX.</a:t>
            </a:r>
          </a:p>
        </p:txBody>
      </p:sp>
      <p:sp>
        <p:nvSpPr>
          <p:cNvPr id="3" name="Textfeld 2"/>
          <p:cNvSpPr txBox="1"/>
          <p:nvPr>
            <p:custDataLst>
              <p:tags r:id="rId26"/>
            </p:custDataLst>
          </p:nvPr>
        </p:nvSpPr>
        <p:spPr>
          <a:xfrm>
            <a:off x="266700" y="998733"/>
            <a:ext cx="3393345" cy="200499"/>
          </a:xfrm>
          <a:prstGeom prst="rect">
            <a:avLst/>
          </a:prstGeom>
          <a:noFill/>
        </p:spPr>
        <p:txBody>
          <a:bodyPr wrap="none" lIns="0" tIns="0" rIns="0" bIns="0" rtlCol="0">
            <a:noAutofit/>
          </a:bodyPr>
          <a:lstStyle/>
          <a:p>
            <a:pPr>
              <a:spcBef>
                <a:spcPts val="500"/>
              </a:spcBef>
              <a:buFontTx/>
              <a:buNone/>
            </a:pPr>
            <a:r>
              <a:rPr lang="de-DE" sz="1000" dirty="0" smtClean="0"/>
              <a:t>* Cloud </a:t>
            </a:r>
            <a:r>
              <a:rPr lang="de-DE" sz="1000" dirty="0" err="1" smtClean="0"/>
              <a:t>based</a:t>
            </a:r>
            <a:r>
              <a:rPr lang="de-DE" sz="1000" dirty="0" smtClean="0"/>
              <a:t> </a:t>
            </a:r>
            <a:r>
              <a:rPr lang="de-DE" sz="1000" dirty="0" err="1" smtClean="0"/>
              <a:t>applications</a:t>
            </a:r>
            <a:r>
              <a:rPr lang="de-DE" sz="1000" dirty="0" smtClean="0"/>
              <a:t> not </a:t>
            </a:r>
            <a:r>
              <a:rPr lang="de-DE" sz="1000" dirty="0" err="1" smtClean="0"/>
              <a:t>evaluated</a:t>
            </a:r>
            <a:r>
              <a:rPr lang="de-DE" sz="1000" dirty="0" smtClean="0"/>
              <a:t> </a:t>
            </a:r>
            <a:r>
              <a:rPr lang="de-DE" sz="1000" dirty="0" err="1" smtClean="0"/>
              <a:t>yet</a:t>
            </a:r>
            <a:r>
              <a:rPr lang="de-DE" sz="1000" dirty="0" smtClean="0"/>
              <a:t>.</a:t>
            </a:r>
          </a:p>
        </p:txBody>
      </p:sp>
      <p:sp>
        <p:nvSpPr>
          <p:cNvPr id="10" name="Textfeld 9"/>
          <p:cNvSpPr txBox="1"/>
          <p:nvPr>
            <p:custDataLst>
              <p:tags r:id="rId27"/>
            </p:custDataLst>
          </p:nvPr>
        </p:nvSpPr>
        <p:spPr>
          <a:xfrm>
            <a:off x="8595818" y="806139"/>
            <a:ext cx="1860996" cy="258955"/>
          </a:xfrm>
          <a:prstGeom prst="rect">
            <a:avLst/>
          </a:prstGeom>
          <a:noFill/>
        </p:spPr>
        <p:txBody>
          <a:bodyPr wrap="none" lIns="0" tIns="0" rIns="0" bIns="0" rtlCol="0">
            <a:noAutofit/>
          </a:bodyPr>
          <a:lstStyle/>
          <a:p>
            <a:pPr>
              <a:lnSpc>
                <a:spcPts val="2300"/>
              </a:lnSpc>
              <a:spcBef>
                <a:spcPts val="500"/>
              </a:spcBef>
              <a:buFontTx/>
              <a:buNone/>
            </a:pPr>
            <a:r>
              <a:rPr lang="de-DE" sz="1000" dirty="0" smtClean="0"/>
              <a:t>Security Layer (SL) </a:t>
            </a:r>
            <a:r>
              <a:rPr lang="de-DE" sz="1000" dirty="0" err="1" smtClean="0"/>
              <a:t>see</a:t>
            </a:r>
            <a:r>
              <a:rPr lang="de-DE" sz="1000" dirty="0" smtClean="0"/>
              <a:t> </a:t>
            </a:r>
            <a:r>
              <a:rPr lang="de-DE" sz="1000" dirty="0" err="1" smtClean="0"/>
              <a:t>slide</a:t>
            </a:r>
            <a:r>
              <a:rPr lang="de-DE" sz="1000" dirty="0" smtClean="0"/>
              <a:t> 14</a:t>
            </a:r>
          </a:p>
        </p:txBody>
      </p:sp>
      <p:sp>
        <p:nvSpPr>
          <p:cNvPr id="76" name="Gleichschenkliges Dreieck 75"/>
          <p:cNvSpPr/>
          <p:nvPr>
            <p:custDataLst>
              <p:tags r:id="rId28"/>
            </p:custDataLst>
          </p:nvPr>
        </p:nvSpPr>
        <p:spPr>
          <a:xfrm rot="16200000">
            <a:off x="1514263" y="2923528"/>
            <a:ext cx="778301" cy="34791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9" name="Gleichschenkliges Dreieck 88"/>
          <p:cNvSpPr/>
          <p:nvPr>
            <p:custDataLst>
              <p:tags r:id="rId29"/>
            </p:custDataLst>
          </p:nvPr>
        </p:nvSpPr>
        <p:spPr>
          <a:xfrm rot="16200000">
            <a:off x="1515429" y="3909794"/>
            <a:ext cx="778301" cy="34791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0" name="Gleichschenkliges Dreieck 89"/>
          <p:cNvSpPr/>
          <p:nvPr>
            <p:custDataLst>
              <p:tags r:id="rId30"/>
            </p:custDataLst>
          </p:nvPr>
        </p:nvSpPr>
        <p:spPr>
          <a:xfrm rot="16200000">
            <a:off x="1514264" y="4846916"/>
            <a:ext cx="778301" cy="347912"/>
          </a:xfrm>
          <a:prstGeom prst="triangle">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1" name="Rechteck 90"/>
          <p:cNvSpPr/>
          <p:nvPr>
            <p:custDataLst>
              <p:tags r:id="rId31"/>
            </p:custDataLst>
          </p:nvPr>
        </p:nvSpPr>
        <p:spPr>
          <a:xfrm>
            <a:off x="2600678" y="2993388"/>
            <a:ext cx="299191" cy="298314"/>
          </a:xfrm>
          <a:prstGeom prst="rect">
            <a:avLst/>
          </a:prstGeom>
          <a:solidFill>
            <a:srgbClr val="67B419"/>
          </a:solidFill>
          <a:ln w="9525" cap="flat" cmpd="sng" algn="ctr">
            <a:noFill/>
            <a:prstDash val="solid"/>
          </a:ln>
          <a:effectLst/>
        </p:spPr>
        <p:txBody>
          <a:bodyPr rtlCol="0" anchor="ctr"/>
          <a:lstStyle/>
          <a:p>
            <a:endParaRPr lang="de-DE" sz="1000" dirty="0">
              <a:solidFill>
                <a:schemeClr val="bg1"/>
              </a:solidFill>
            </a:endParaRPr>
          </a:p>
        </p:txBody>
      </p:sp>
      <p:sp>
        <p:nvSpPr>
          <p:cNvPr id="93" name="Rechteck 92"/>
          <p:cNvSpPr/>
          <p:nvPr>
            <p:custDataLst>
              <p:tags r:id="rId32"/>
            </p:custDataLst>
          </p:nvPr>
        </p:nvSpPr>
        <p:spPr>
          <a:xfrm>
            <a:off x="2597510" y="3969416"/>
            <a:ext cx="299191" cy="298314"/>
          </a:xfrm>
          <a:prstGeom prst="rect">
            <a:avLst/>
          </a:prstGeom>
          <a:solidFill>
            <a:srgbClr val="67B419"/>
          </a:solidFill>
          <a:ln w="9525" cap="flat" cmpd="sng" algn="ctr">
            <a:noFill/>
            <a:prstDash val="solid"/>
          </a:ln>
          <a:effectLst/>
        </p:spPr>
        <p:txBody>
          <a:bodyPr rtlCol="0" anchor="ctr"/>
          <a:lstStyle/>
          <a:p>
            <a:endParaRPr lang="de-DE" sz="1000" dirty="0">
              <a:solidFill>
                <a:schemeClr val="bg1"/>
              </a:solidFill>
            </a:endParaRPr>
          </a:p>
        </p:txBody>
      </p:sp>
      <p:sp>
        <p:nvSpPr>
          <p:cNvPr id="95" name="Rechteck 94"/>
          <p:cNvSpPr/>
          <p:nvPr>
            <p:custDataLst>
              <p:tags r:id="rId33"/>
            </p:custDataLst>
          </p:nvPr>
        </p:nvSpPr>
        <p:spPr>
          <a:xfrm>
            <a:off x="2597510" y="4874083"/>
            <a:ext cx="299191" cy="298314"/>
          </a:xfrm>
          <a:prstGeom prst="rect">
            <a:avLst/>
          </a:prstGeom>
          <a:solidFill>
            <a:srgbClr val="67B419"/>
          </a:solidFill>
          <a:ln w="9525" cap="flat" cmpd="sng" algn="ctr">
            <a:noFill/>
            <a:prstDash val="solid"/>
          </a:ln>
          <a:effectLst/>
        </p:spPr>
        <p:txBody>
          <a:bodyPr rtlCol="0" anchor="ctr"/>
          <a:lstStyle/>
          <a:p>
            <a:endParaRPr lang="de-DE" sz="1000" dirty="0">
              <a:solidFill>
                <a:schemeClr val="bg1"/>
              </a:solidFill>
            </a:endParaRPr>
          </a:p>
        </p:txBody>
      </p:sp>
      <p:sp>
        <p:nvSpPr>
          <p:cNvPr id="97" name="Rechteck 96"/>
          <p:cNvSpPr/>
          <p:nvPr>
            <p:custDataLst>
              <p:tags r:id="rId34"/>
            </p:custDataLst>
          </p:nvPr>
        </p:nvSpPr>
        <p:spPr>
          <a:xfrm>
            <a:off x="3692310" y="2993388"/>
            <a:ext cx="299191" cy="298314"/>
          </a:xfrm>
          <a:prstGeom prst="rect">
            <a:avLst/>
          </a:prstGeom>
          <a:solidFill>
            <a:srgbClr val="6EA293"/>
          </a:solidFill>
          <a:ln w="9525" cap="flat" cmpd="sng" algn="ctr">
            <a:noFill/>
            <a:prstDash val="solid"/>
          </a:ln>
          <a:effectLst/>
        </p:spPr>
        <p:txBody>
          <a:bodyPr rtlCol="0" anchor="ctr"/>
          <a:lstStyle/>
          <a:p>
            <a:endParaRPr lang="de-DE" sz="1000" dirty="0">
              <a:solidFill>
                <a:schemeClr val="bg1"/>
              </a:solidFill>
            </a:endParaRPr>
          </a:p>
        </p:txBody>
      </p:sp>
      <p:sp>
        <p:nvSpPr>
          <p:cNvPr id="99" name="Rechteck 98"/>
          <p:cNvSpPr/>
          <p:nvPr>
            <p:custDataLst>
              <p:tags r:id="rId35"/>
            </p:custDataLst>
          </p:nvPr>
        </p:nvSpPr>
        <p:spPr>
          <a:xfrm>
            <a:off x="3692310" y="3969416"/>
            <a:ext cx="299191" cy="298314"/>
          </a:xfrm>
          <a:prstGeom prst="rect">
            <a:avLst/>
          </a:prstGeom>
          <a:solidFill>
            <a:srgbClr val="6EA293"/>
          </a:solidFill>
          <a:ln w="9525" cap="flat" cmpd="sng" algn="ctr">
            <a:noFill/>
            <a:prstDash val="solid"/>
          </a:ln>
          <a:effectLst/>
        </p:spPr>
        <p:txBody>
          <a:bodyPr rtlCol="0" anchor="ctr"/>
          <a:lstStyle/>
          <a:p>
            <a:endParaRPr lang="de-DE" sz="1000" dirty="0">
              <a:solidFill>
                <a:schemeClr val="bg1"/>
              </a:solidFill>
            </a:endParaRPr>
          </a:p>
        </p:txBody>
      </p:sp>
      <p:pic>
        <p:nvPicPr>
          <p:cNvPr id="102" name="Grafik 101"/>
          <p:cNvPicPr>
            <a:picLocks noChangeAspect="1"/>
          </p:cNvPicPr>
          <p:nvPr>
            <p:custDataLst>
              <p:tags r:id="rId36"/>
            </p:custDataLst>
          </p:nvPr>
        </p:nvPicPr>
        <p:blipFill>
          <a:blip r:embed="rId75" cstate="print">
            <a:extLst>
              <a:ext uri="{28A0092B-C50C-407E-A947-70E740481C1C}">
                <a14:useLocalDpi xmlns:a14="http://schemas.microsoft.com/office/drawing/2010/main" val="0"/>
              </a:ext>
            </a:extLst>
          </a:blip>
          <a:stretch>
            <a:fillRect/>
          </a:stretch>
        </p:blipFill>
        <p:spPr>
          <a:xfrm>
            <a:off x="103863" y="2420697"/>
            <a:ext cx="1323819" cy="913357"/>
          </a:xfrm>
          <a:prstGeom prst="rect">
            <a:avLst/>
          </a:prstGeom>
          <a:ln>
            <a:noFill/>
          </a:ln>
          <a:effectLst>
            <a:glow>
              <a:schemeClr val="bg1"/>
            </a:glow>
          </a:effectLst>
        </p:spPr>
      </p:pic>
      <p:pic>
        <p:nvPicPr>
          <p:cNvPr id="103" name="Grafik 102"/>
          <p:cNvPicPr>
            <a:picLocks noChangeAspect="1"/>
          </p:cNvPicPr>
          <p:nvPr>
            <p:custDataLst>
              <p:tags r:id="rId37"/>
            </p:custDataLst>
          </p:nvPr>
        </p:nvPicPr>
        <p:blipFill>
          <a:blip r:embed="rId76">
            <a:extLst>
              <a:ext uri="{28A0092B-C50C-407E-A947-70E740481C1C}">
                <a14:useLocalDpi xmlns:a14="http://schemas.microsoft.com/office/drawing/2010/main" val="0"/>
              </a:ext>
            </a:extLst>
          </a:blip>
          <a:stretch>
            <a:fillRect/>
          </a:stretch>
        </p:blipFill>
        <p:spPr>
          <a:xfrm>
            <a:off x="417586" y="2408807"/>
            <a:ext cx="1523758" cy="1189721"/>
          </a:xfrm>
          <a:prstGeom prst="rect">
            <a:avLst/>
          </a:prstGeom>
        </p:spPr>
      </p:pic>
      <p:pic>
        <p:nvPicPr>
          <p:cNvPr id="104" name="Grafik 103"/>
          <p:cNvPicPr>
            <a:picLocks noChangeAspect="1"/>
          </p:cNvPicPr>
          <p:nvPr>
            <p:custDataLst>
              <p:tags r:id="rId38"/>
            </p:custDataLst>
          </p:nvPr>
        </p:nvPicPr>
        <p:blipFill>
          <a:blip r:embed="rId77" cstate="print">
            <a:extLst>
              <a:ext uri="{28A0092B-C50C-407E-A947-70E740481C1C}">
                <a14:useLocalDpi xmlns:a14="http://schemas.microsoft.com/office/drawing/2010/main" val="0"/>
              </a:ext>
            </a:extLst>
          </a:blip>
          <a:stretch>
            <a:fillRect/>
          </a:stretch>
        </p:blipFill>
        <p:spPr>
          <a:xfrm>
            <a:off x="290481" y="3667727"/>
            <a:ext cx="827560" cy="860663"/>
          </a:xfrm>
          <a:prstGeom prst="rect">
            <a:avLst/>
          </a:prstGeom>
        </p:spPr>
      </p:pic>
      <p:pic>
        <p:nvPicPr>
          <p:cNvPr id="105" name="Grafik 104"/>
          <p:cNvPicPr>
            <a:picLocks noChangeAspect="1"/>
          </p:cNvPicPr>
          <p:nvPr>
            <p:custDataLst>
              <p:tags r:id="rId39"/>
            </p:custDataLst>
          </p:nvPr>
        </p:nvPicPr>
        <p:blipFill>
          <a:blip r:embed="rId78" cstate="print">
            <a:extLst>
              <a:ext uri="{28A0092B-C50C-407E-A947-70E740481C1C}">
                <a14:useLocalDpi xmlns:a14="http://schemas.microsoft.com/office/drawing/2010/main" val="0"/>
              </a:ext>
            </a:extLst>
          </a:blip>
          <a:stretch>
            <a:fillRect/>
          </a:stretch>
        </p:blipFill>
        <p:spPr>
          <a:xfrm>
            <a:off x="870106" y="3620668"/>
            <a:ext cx="657214" cy="854379"/>
          </a:xfrm>
          <a:prstGeom prst="rect">
            <a:avLst/>
          </a:prstGeom>
        </p:spPr>
      </p:pic>
      <p:pic>
        <p:nvPicPr>
          <p:cNvPr id="106" name="Grafik 105"/>
          <p:cNvPicPr>
            <a:picLocks noChangeAspect="1"/>
          </p:cNvPicPr>
          <p:nvPr>
            <p:custDataLst>
              <p:tags r:id="rId40"/>
            </p:custDataLst>
          </p:nvPr>
        </p:nvPicPr>
        <p:blipFill>
          <a:blip r:embed="rId79">
            <a:extLst>
              <a:ext uri="{28A0092B-C50C-407E-A947-70E740481C1C}">
                <a14:useLocalDpi xmlns:a14="http://schemas.microsoft.com/office/drawing/2010/main" val="0"/>
              </a:ext>
            </a:extLst>
          </a:blip>
          <a:stretch>
            <a:fillRect/>
          </a:stretch>
        </p:blipFill>
        <p:spPr>
          <a:xfrm>
            <a:off x="766189" y="4295310"/>
            <a:ext cx="626505" cy="1085941"/>
          </a:xfrm>
          <a:prstGeom prst="rect">
            <a:avLst/>
          </a:prstGeom>
        </p:spPr>
      </p:pic>
      <p:cxnSp>
        <p:nvCxnSpPr>
          <p:cNvPr id="113" name="Gerader Verbinder 112"/>
          <p:cNvCxnSpPr/>
          <p:nvPr>
            <p:custDataLst>
              <p:tags r:id="rId41"/>
            </p:custDataLst>
          </p:nvPr>
        </p:nvCxnSpPr>
        <p:spPr>
          <a:xfrm>
            <a:off x="2160494" y="2642675"/>
            <a:ext cx="86929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Gerader Verbinder 113"/>
          <p:cNvCxnSpPr/>
          <p:nvPr>
            <p:custDataLst>
              <p:tags r:id="rId42"/>
            </p:custDataLst>
          </p:nvPr>
        </p:nvCxnSpPr>
        <p:spPr>
          <a:xfrm>
            <a:off x="2091687" y="3583971"/>
            <a:ext cx="86929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Gerader Verbinder 114"/>
          <p:cNvCxnSpPr/>
          <p:nvPr>
            <p:custDataLst>
              <p:tags r:id="rId43"/>
            </p:custDataLst>
          </p:nvPr>
        </p:nvCxnSpPr>
        <p:spPr>
          <a:xfrm>
            <a:off x="2077370" y="4580715"/>
            <a:ext cx="86929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6" name="Rechteck 115"/>
          <p:cNvSpPr/>
          <p:nvPr>
            <p:custDataLst>
              <p:tags r:id="rId44"/>
            </p:custDataLst>
          </p:nvPr>
        </p:nvSpPr>
        <p:spPr>
          <a:xfrm>
            <a:off x="4755987" y="2988702"/>
            <a:ext cx="299191" cy="298314"/>
          </a:xfrm>
          <a:prstGeom prst="rect">
            <a:avLst/>
          </a:prstGeom>
          <a:solidFill>
            <a:srgbClr val="0E78C5"/>
          </a:solidFill>
          <a:ln w="9525" cap="flat" cmpd="sng" algn="ctr">
            <a:noFill/>
            <a:prstDash val="solid"/>
          </a:ln>
          <a:effectLst/>
        </p:spPr>
        <p:txBody>
          <a:bodyPr rtlCol="0" anchor="ctr"/>
          <a:lstStyle/>
          <a:p>
            <a:endParaRPr lang="de-DE" sz="1000" dirty="0">
              <a:solidFill>
                <a:schemeClr val="bg1"/>
              </a:solidFill>
            </a:endParaRPr>
          </a:p>
        </p:txBody>
      </p:sp>
      <p:sp>
        <p:nvSpPr>
          <p:cNvPr id="118" name="Rechteck 117"/>
          <p:cNvSpPr/>
          <p:nvPr>
            <p:custDataLst>
              <p:tags r:id="rId45"/>
            </p:custDataLst>
          </p:nvPr>
        </p:nvSpPr>
        <p:spPr>
          <a:xfrm>
            <a:off x="4760878" y="3971206"/>
            <a:ext cx="299191" cy="298314"/>
          </a:xfrm>
          <a:prstGeom prst="rect">
            <a:avLst/>
          </a:prstGeom>
          <a:solidFill>
            <a:srgbClr val="0E78C5"/>
          </a:solidFill>
          <a:ln w="9525" cap="flat" cmpd="sng" algn="ctr">
            <a:noFill/>
            <a:prstDash val="solid"/>
          </a:ln>
          <a:effectLst/>
        </p:spPr>
        <p:txBody>
          <a:bodyPr rtlCol="0" anchor="ctr"/>
          <a:lstStyle/>
          <a:p>
            <a:endParaRPr lang="de-DE" sz="1000" dirty="0">
              <a:solidFill>
                <a:schemeClr val="bg1"/>
              </a:solidFill>
            </a:endParaRPr>
          </a:p>
        </p:txBody>
      </p:sp>
      <p:sp>
        <p:nvSpPr>
          <p:cNvPr id="120" name="Rechteck 119"/>
          <p:cNvSpPr/>
          <p:nvPr>
            <p:custDataLst>
              <p:tags r:id="rId46"/>
            </p:custDataLst>
          </p:nvPr>
        </p:nvSpPr>
        <p:spPr>
          <a:xfrm>
            <a:off x="4760877" y="4866783"/>
            <a:ext cx="299191" cy="298314"/>
          </a:xfrm>
          <a:prstGeom prst="rect">
            <a:avLst/>
          </a:prstGeom>
          <a:solidFill>
            <a:srgbClr val="0E78C5"/>
          </a:solidFill>
          <a:ln w="9525" cap="flat" cmpd="sng" algn="ctr">
            <a:noFill/>
            <a:prstDash val="solid"/>
          </a:ln>
          <a:effectLst/>
        </p:spPr>
        <p:txBody>
          <a:bodyPr rtlCol="0" anchor="ctr"/>
          <a:lstStyle/>
          <a:p>
            <a:endParaRPr lang="de-DE" sz="1000" dirty="0">
              <a:solidFill>
                <a:schemeClr val="bg1"/>
              </a:solidFill>
            </a:endParaRPr>
          </a:p>
        </p:txBody>
      </p:sp>
      <p:sp>
        <p:nvSpPr>
          <p:cNvPr id="122" name="Rechteck 121"/>
          <p:cNvSpPr/>
          <p:nvPr>
            <p:custDataLst>
              <p:tags r:id="rId47"/>
            </p:custDataLst>
          </p:nvPr>
        </p:nvSpPr>
        <p:spPr>
          <a:xfrm>
            <a:off x="5822543" y="2997187"/>
            <a:ext cx="299191" cy="298314"/>
          </a:xfrm>
          <a:prstGeom prst="rect">
            <a:avLst/>
          </a:prstGeom>
          <a:solidFill>
            <a:srgbClr val="6D9ABC"/>
          </a:solidFill>
          <a:ln w="9525" cap="flat" cmpd="sng" algn="ctr">
            <a:noFill/>
            <a:prstDash val="solid"/>
          </a:ln>
          <a:effectLst/>
        </p:spPr>
        <p:txBody>
          <a:bodyPr rtlCol="0" anchor="ctr"/>
          <a:lstStyle/>
          <a:p>
            <a:endParaRPr lang="de-DE" sz="1000" dirty="0">
              <a:solidFill>
                <a:schemeClr val="bg1"/>
              </a:solidFill>
            </a:endParaRPr>
          </a:p>
        </p:txBody>
      </p:sp>
      <p:sp>
        <p:nvSpPr>
          <p:cNvPr id="124" name="Rechteck 123"/>
          <p:cNvSpPr/>
          <p:nvPr>
            <p:custDataLst>
              <p:tags r:id="rId48"/>
            </p:custDataLst>
          </p:nvPr>
        </p:nvSpPr>
        <p:spPr>
          <a:xfrm>
            <a:off x="5838638" y="3969862"/>
            <a:ext cx="299191" cy="298314"/>
          </a:xfrm>
          <a:prstGeom prst="rect">
            <a:avLst/>
          </a:prstGeom>
          <a:solidFill>
            <a:srgbClr val="6D9ABC"/>
          </a:solidFill>
          <a:ln w="9525" cap="flat" cmpd="sng" algn="ctr">
            <a:noFill/>
            <a:prstDash val="solid"/>
          </a:ln>
          <a:effectLst/>
        </p:spPr>
        <p:txBody>
          <a:bodyPr rtlCol="0" anchor="ctr"/>
          <a:lstStyle/>
          <a:p>
            <a:endParaRPr lang="de-DE" sz="1000" dirty="0">
              <a:solidFill>
                <a:schemeClr val="bg1"/>
              </a:solidFill>
            </a:endParaRPr>
          </a:p>
        </p:txBody>
      </p:sp>
      <p:sp>
        <p:nvSpPr>
          <p:cNvPr id="126" name="Rechteck 125"/>
          <p:cNvSpPr/>
          <p:nvPr>
            <p:custDataLst>
              <p:tags r:id="rId49"/>
            </p:custDataLst>
          </p:nvPr>
        </p:nvSpPr>
        <p:spPr>
          <a:xfrm>
            <a:off x="5827378" y="4866783"/>
            <a:ext cx="299191" cy="298314"/>
          </a:xfrm>
          <a:prstGeom prst="rect">
            <a:avLst/>
          </a:prstGeom>
          <a:noFill/>
          <a:ln w="28575" cap="flat" cmpd="sng" algn="ctr">
            <a:solidFill>
              <a:srgbClr val="6D9ABC"/>
            </a:solidFill>
            <a:prstDash val="sysDash"/>
          </a:ln>
          <a:effectLst/>
        </p:spPr>
        <p:txBody>
          <a:bodyPr rtlCol="0" anchor="ctr"/>
          <a:lstStyle/>
          <a:p>
            <a:endParaRPr lang="de-DE" sz="1000" dirty="0">
              <a:solidFill>
                <a:schemeClr val="bg1"/>
              </a:solidFill>
            </a:endParaRPr>
          </a:p>
        </p:txBody>
      </p:sp>
      <p:sp>
        <p:nvSpPr>
          <p:cNvPr id="128" name="Rechteck 127"/>
          <p:cNvSpPr/>
          <p:nvPr>
            <p:custDataLst>
              <p:tags r:id="rId50"/>
            </p:custDataLst>
          </p:nvPr>
        </p:nvSpPr>
        <p:spPr>
          <a:xfrm>
            <a:off x="6881936" y="2984906"/>
            <a:ext cx="299191" cy="298314"/>
          </a:xfrm>
          <a:prstGeom prst="rect">
            <a:avLst/>
          </a:prstGeom>
          <a:solidFill>
            <a:srgbClr val="A80163"/>
          </a:solidFill>
          <a:ln w="9525" cap="flat" cmpd="sng" algn="ctr">
            <a:noFill/>
            <a:prstDash val="solid"/>
          </a:ln>
          <a:effectLst/>
        </p:spPr>
        <p:txBody>
          <a:bodyPr rtlCol="0" anchor="ctr"/>
          <a:lstStyle/>
          <a:p>
            <a:endParaRPr lang="de-DE" sz="1000" dirty="0">
              <a:solidFill>
                <a:schemeClr val="bg1"/>
              </a:solidFill>
            </a:endParaRPr>
          </a:p>
        </p:txBody>
      </p:sp>
      <p:sp>
        <p:nvSpPr>
          <p:cNvPr id="130" name="Rechteck 129"/>
          <p:cNvSpPr/>
          <p:nvPr>
            <p:custDataLst>
              <p:tags r:id="rId51"/>
            </p:custDataLst>
          </p:nvPr>
        </p:nvSpPr>
        <p:spPr>
          <a:xfrm>
            <a:off x="6881237" y="3969416"/>
            <a:ext cx="299191" cy="298314"/>
          </a:xfrm>
          <a:prstGeom prst="rect">
            <a:avLst/>
          </a:prstGeom>
          <a:solidFill>
            <a:srgbClr val="A80163"/>
          </a:solidFill>
          <a:ln w="9525" cap="flat" cmpd="sng" algn="ctr">
            <a:noFill/>
            <a:prstDash val="solid"/>
          </a:ln>
          <a:effectLst/>
        </p:spPr>
        <p:txBody>
          <a:bodyPr rtlCol="0" anchor="ctr"/>
          <a:lstStyle/>
          <a:p>
            <a:endParaRPr lang="de-DE" sz="1000" dirty="0">
              <a:solidFill>
                <a:schemeClr val="bg1"/>
              </a:solidFill>
            </a:endParaRPr>
          </a:p>
        </p:txBody>
      </p:sp>
      <p:sp>
        <p:nvSpPr>
          <p:cNvPr id="132" name="Rechteck 131"/>
          <p:cNvSpPr/>
          <p:nvPr>
            <p:custDataLst>
              <p:tags r:id="rId52"/>
            </p:custDataLst>
          </p:nvPr>
        </p:nvSpPr>
        <p:spPr>
          <a:xfrm>
            <a:off x="6886771" y="4866783"/>
            <a:ext cx="299191" cy="298314"/>
          </a:xfrm>
          <a:prstGeom prst="rect">
            <a:avLst/>
          </a:prstGeom>
          <a:solidFill>
            <a:srgbClr val="A80163"/>
          </a:solidFill>
          <a:ln w="9525" cap="flat" cmpd="sng" algn="ctr">
            <a:noFill/>
            <a:prstDash val="solid"/>
          </a:ln>
          <a:effectLst/>
        </p:spPr>
        <p:txBody>
          <a:bodyPr rtlCol="0" anchor="ctr"/>
          <a:lstStyle/>
          <a:p>
            <a:endParaRPr lang="de-DE" sz="1000" dirty="0">
              <a:solidFill>
                <a:schemeClr val="bg1"/>
              </a:solidFill>
            </a:endParaRPr>
          </a:p>
        </p:txBody>
      </p:sp>
      <p:sp>
        <p:nvSpPr>
          <p:cNvPr id="134" name="Rechteck 133"/>
          <p:cNvSpPr/>
          <p:nvPr>
            <p:custDataLst>
              <p:tags r:id="rId53"/>
            </p:custDataLst>
          </p:nvPr>
        </p:nvSpPr>
        <p:spPr>
          <a:xfrm>
            <a:off x="7931915" y="2993388"/>
            <a:ext cx="299191" cy="298314"/>
          </a:xfrm>
          <a:prstGeom prst="rect">
            <a:avLst/>
          </a:prstGeom>
          <a:solidFill>
            <a:srgbClr val="D067AD"/>
          </a:solidFill>
          <a:ln w="9525" cap="flat" cmpd="sng" algn="ctr">
            <a:noFill/>
            <a:prstDash val="solid"/>
          </a:ln>
          <a:effectLst/>
        </p:spPr>
        <p:txBody>
          <a:bodyPr rtlCol="0" anchor="ctr"/>
          <a:lstStyle/>
          <a:p>
            <a:endParaRPr lang="de-DE" sz="1000" dirty="0">
              <a:solidFill>
                <a:schemeClr val="bg1"/>
              </a:solidFill>
            </a:endParaRPr>
          </a:p>
        </p:txBody>
      </p:sp>
      <p:sp>
        <p:nvSpPr>
          <p:cNvPr id="136" name="Rechteck 135"/>
          <p:cNvSpPr/>
          <p:nvPr>
            <p:custDataLst>
              <p:tags r:id="rId54"/>
            </p:custDataLst>
          </p:nvPr>
        </p:nvSpPr>
        <p:spPr>
          <a:xfrm>
            <a:off x="7927528" y="3969416"/>
            <a:ext cx="299191" cy="298314"/>
          </a:xfrm>
          <a:prstGeom prst="rect">
            <a:avLst/>
          </a:prstGeom>
          <a:solidFill>
            <a:srgbClr val="D067AD"/>
          </a:solidFill>
          <a:ln w="9525" cap="flat" cmpd="sng" algn="ctr">
            <a:noFill/>
            <a:prstDash val="solid"/>
          </a:ln>
          <a:effectLst/>
        </p:spPr>
        <p:txBody>
          <a:bodyPr rtlCol="0" anchor="ctr"/>
          <a:lstStyle/>
          <a:p>
            <a:endParaRPr lang="de-DE" sz="1000" dirty="0">
              <a:solidFill>
                <a:schemeClr val="bg1"/>
              </a:solidFill>
            </a:endParaRPr>
          </a:p>
        </p:txBody>
      </p:sp>
      <p:sp>
        <p:nvSpPr>
          <p:cNvPr id="138" name="Rechteck 137"/>
          <p:cNvSpPr/>
          <p:nvPr>
            <p:custDataLst>
              <p:tags r:id="rId55"/>
            </p:custDataLst>
          </p:nvPr>
        </p:nvSpPr>
        <p:spPr>
          <a:xfrm>
            <a:off x="7938009" y="4874083"/>
            <a:ext cx="299191" cy="298314"/>
          </a:xfrm>
          <a:prstGeom prst="rect">
            <a:avLst/>
          </a:prstGeom>
          <a:noFill/>
          <a:ln w="28575" cap="flat" cmpd="sng" algn="ctr">
            <a:solidFill>
              <a:srgbClr val="D067AD"/>
            </a:solidFill>
            <a:prstDash val="sysDash"/>
          </a:ln>
          <a:effectLst/>
        </p:spPr>
        <p:txBody>
          <a:bodyPr rtlCol="0" anchor="ctr"/>
          <a:lstStyle/>
          <a:p>
            <a:endParaRPr lang="de-DE" sz="1000" dirty="0">
              <a:solidFill>
                <a:schemeClr val="bg1"/>
              </a:solidFill>
            </a:endParaRPr>
          </a:p>
        </p:txBody>
      </p:sp>
      <p:sp>
        <p:nvSpPr>
          <p:cNvPr id="140" name="Rechteck 139"/>
          <p:cNvSpPr/>
          <p:nvPr>
            <p:custDataLst>
              <p:tags r:id="rId56"/>
            </p:custDataLst>
          </p:nvPr>
        </p:nvSpPr>
        <p:spPr>
          <a:xfrm>
            <a:off x="8980863" y="2992188"/>
            <a:ext cx="299191" cy="298314"/>
          </a:xfrm>
          <a:prstGeom prst="rect">
            <a:avLst/>
          </a:prstGeom>
          <a:solidFill>
            <a:srgbClr val="967CB1"/>
          </a:solidFill>
          <a:ln w="9525" cap="flat" cmpd="sng" algn="ctr">
            <a:noFill/>
            <a:prstDash val="solid"/>
          </a:ln>
          <a:effectLst/>
        </p:spPr>
        <p:txBody>
          <a:bodyPr rtlCol="0" anchor="ctr"/>
          <a:lstStyle/>
          <a:p>
            <a:endParaRPr lang="de-DE" sz="1000" dirty="0">
              <a:solidFill>
                <a:schemeClr val="bg1"/>
              </a:solidFill>
            </a:endParaRPr>
          </a:p>
        </p:txBody>
      </p:sp>
      <p:sp>
        <p:nvSpPr>
          <p:cNvPr id="142" name="Rechteck 141"/>
          <p:cNvSpPr/>
          <p:nvPr>
            <p:custDataLst>
              <p:tags r:id="rId57"/>
            </p:custDataLst>
          </p:nvPr>
        </p:nvSpPr>
        <p:spPr>
          <a:xfrm>
            <a:off x="10028470" y="2995286"/>
            <a:ext cx="299191" cy="298314"/>
          </a:xfrm>
          <a:prstGeom prst="rect">
            <a:avLst/>
          </a:prstGeom>
          <a:solidFill>
            <a:srgbClr val="EA6876"/>
          </a:solidFill>
          <a:ln w="9525" cap="flat" cmpd="sng" algn="ctr">
            <a:noFill/>
            <a:prstDash val="solid"/>
          </a:ln>
          <a:effectLst/>
        </p:spPr>
        <p:txBody>
          <a:bodyPr rtlCol="0" anchor="ctr"/>
          <a:lstStyle/>
          <a:p>
            <a:endParaRPr lang="de-DE" sz="1000" dirty="0">
              <a:solidFill>
                <a:schemeClr val="bg1"/>
              </a:solidFill>
            </a:endParaRPr>
          </a:p>
        </p:txBody>
      </p:sp>
      <p:sp>
        <p:nvSpPr>
          <p:cNvPr id="144" name="Rechteck 143"/>
          <p:cNvSpPr/>
          <p:nvPr>
            <p:custDataLst>
              <p:tags r:id="rId58"/>
            </p:custDataLst>
          </p:nvPr>
        </p:nvSpPr>
        <p:spPr>
          <a:xfrm>
            <a:off x="3692322" y="4869186"/>
            <a:ext cx="299191" cy="298314"/>
          </a:xfrm>
          <a:prstGeom prst="rect">
            <a:avLst/>
          </a:prstGeom>
          <a:noFill/>
          <a:ln w="28575" cap="flat" cmpd="sng" algn="ctr">
            <a:solidFill>
              <a:srgbClr val="6EA293"/>
            </a:solidFill>
            <a:prstDash val="sysDash"/>
          </a:ln>
          <a:effectLst/>
        </p:spPr>
        <p:txBody>
          <a:bodyPr rtlCol="0" anchor="ctr"/>
          <a:lstStyle/>
          <a:p>
            <a:endParaRPr lang="de-DE" sz="1000" dirty="0">
              <a:solidFill>
                <a:schemeClr val="bg1"/>
              </a:solidFill>
            </a:endParaRPr>
          </a:p>
        </p:txBody>
      </p:sp>
      <p:cxnSp>
        <p:nvCxnSpPr>
          <p:cNvPr id="146" name="Gerader Verbinder 145"/>
          <p:cNvCxnSpPr/>
          <p:nvPr>
            <p:custDataLst>
              <p:tags r:id="rId59"/>
            </p:custDataLst>
          </p:nvPr>
        </p:nvCxnSpPr>
        <p:spPr>
          <a:xfrm>
            <a:off x="2139408" y="1713593"/>
            <a:ext cx="86929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custDataLst>
              <p:tags r:id="rId60"/>
            </p:custDataLst>
          </p:nvPr>
        </p:nvCxnSpPr>
        <p:spPr>
          <a:xfrm>
            <a:off x="3289047" y="1659803"/>
            <a:ext cx="0" cy="38050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Gerader Verbinder 148"/>
          <p:cNvCxnSpPr/>
          <p:nvPr>
            <p:custDataLst>
              <p:tags r:id="rId61"/>
            </p:custDataLst>
          </p:nvPr>
        </p:nvCxnSpPr>
        <p:spPr>
          <a:xfrm>
            <a:off x="4370655" y="1036320"/>
            <a:ext cx="0" cy="44284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Gerader Verbinder 150"/>
          <p:cNvCxnSpPr/>
          <p:nvPr>
            <p:custDataLst>
              <p:tags r:id="rId62"/>
            </p:custDataLst>
          </p:nvPr>
        </p:nvCxnSpPr>
        <p:spPr>
          <a:xfrm>
            <a:off x="5431609" y="1659803"/>
            <a:ext cx="0" cy="38050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Gerader Verbinder 151"/>
          <p:cNvCxnSpPr/>
          <p:nvPr>
            <p:custDataLst>
              <p:tags r:id="rId63"/>
            </p:custDataLst>
          </p:nvPr>
        </p:nvCxnSpPr>
        <p:spPr>
          <a:xfrm>
            <a:off x="6486322" y="1036316"/>
            <a:ext cx="0" cy="44284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Gerader Verbinder 152"/>
          <p:cNvCxnSpPr/>
          <p:nvPr>
            <p:custDataLst>
              <p:tags r:id="rId64"/>
            </p:custDataLst>
          </p:nvPr>
        </p:nvCxnSpPr>
        <p:spPr>
          <a:xfrm>
            <a:off x="8605984" y="1044245"/>
            <a:ext cx="0" cy="44284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custDataLst>
              <p:tags r:id="rId65"/>
            </p:custDataLst>
          </p:nvPr>
        </p:nvCxnSpPr>
        <p:spPr>
          <a:xfrm>
            <a:off x="9651183" y="1291573"/>
            <a:ext cx="0" cy="41811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Gerader Verbinder 154"/>
          <p:cNvCxnSpPr/>
          <p:nvPr>
            <p:custDataLst>
              <p:tags r:id="rId66"/>
            </p:custDataLst>
          </p:nvPr>
        </p:nvCxnSpPr>
        <p:spPr>
          <a:xfrm>
            <a:off x="7558743" y="1659803"/>
            <a:ext cx="0" cy="3803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2" name="Interaktive Schaltfläche: Nächste(r) oder Weiter 161">
            <a:hlinkClick r:id="" action="ppaction://noaction" highlightClick="1"/>
          </p:cNvPr>
          <p:cNvSpPr/>
          <p:nvPr>
            <p:custDataLst>
              <p:tags r:id="rId67"/>
            </p:custDataLst>
          </p:nvPr>
        </p:nvSpPr>
        <p:spPr>
          <a:xfrm>
            <a:off x="10457446" y="842010"/>
            <a:ext cx="242196" cy="240053"/>
          </a:xfrm>
          <a:prstGeom prst="actionButtonForwardNext">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 name="Gleichschenkliges Dreieck 11"/>
          <p:cNvSpPr/>
          <p:nvPr>
            <p:custDataLst>
              <p:tags r:id="rId68"/>
            </p:custDataLst>
          </p:nvPr>
        </p:nvSpPr>
        <p:spPr>
          <a:xfrm rot="8097102">
            <a:off x="3709070" y="4086875"/>
            <a:ext cx="419842" cy="211054"/>
          </a:xfrm>
          <a:prstGeom prst="triangle">
            <a:avLst/>
          </a:prstGeom>
          <a:solidFill>
            <a:srgbClr val="D7D7DA"/>
          </a:solidFill>
          <a:ln w="19050">
            <a:solidFill>
              <a:srgbClr val="6EA2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1" name="Gleichschenkliges Dreieck 70"/>
          <p:cNvSpPr/>
          <p:nvPr>
            <p:custDataLst>
              <p:tags r:id="rId69"/>
            </p:custDataLst>
          </p:nvPr>
        </p:nvSpPr>
        <p:spPr>
          <a:xfrm rot="8097102">
            <a:off x="5857959" y="4086546"/>
            <a:ext cx="419842" cy="211054"/>
          </a:xfrm>
          <a:prstGeom prst="triangle">
            <a:avLst/>
          </a:prstGeom>
          <a:solidFill>
            <a:srgbClr val="D7D7DA"/>
          </a:solidFill>
          <a:ln w="19050">
            <a:solidFill>
              <a:srgbClr val="6D9A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2" name="Gleichschenkliges Dreieck 71"/>
          <p:cNvSpPr/>
          <p:nvPr>
            <p:custDataLst>
              <p:tags r:id="rId70"/>
            </p:custDataLst>
          </p:nvPr>
        </p:nvSpPr>
        <p:spPr>
          <a:xfrm rot="8097102">
            <a:off x="7947936" y="4086545"/>
            <a:ext cx="419842" cy="211054"/>
          </a:xfrm>
          <a:prstGeom prst="triangle">
            <a:avLst/>
          </a:prstGeom>
          <a:solidFill>
            <a:srgbClr val="D7D7DA"/>
          </a:solidFill>
          <a:ln w="19050">
            <a:solidFill>
              <a:srgbClr val="D067A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custDataLst>
      <p:tags r:id="rId1"/>
    </p:custDataLst>
    <p:extLst>
      <p:ext uri="{BB962C8B-B14F-4D97-AF65-F5344CB8AC3E}">
        <p14:creationId xmlns:p14="http://schemas.microsoft.com/office/powerpoint/2010/main" val="37124770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99A0"/>
        </a:solidFill>
        <a:effectLst/>
      </p:bgPr>
    </p:bg>
    <p:spTree>
      <p:nvGrpSpPr>
        <p:cNvPr id="1" name=""/>
        <p:cNvGrpSpPr/>
        <p:nvPr/>
      </p:nvGrpSpPr>
      <p:grpSpPr>
        <a:xfrm>
          <a:off x="0" y="0"/>
          <a:ext cx="0" cy="0"/>
          <a:chOff x="0" y="0"/>
          <a:chExt cx="0" cy="0"/>
        </a:xfrm>
      </p:grpSpPr>
      <p:pic>
        <p:nvPicPr>
          <p:cNvPr id="5" name="Grafik 4"/>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el 1"/>
          <p:cNvSpPr>
            <a:spLocks noGrp="1"/>
          </p:cNvSpPr>
          <p:nvPr>
            <p:ph type="ctrTitle"/>
            <p:custDataLst>
              <p:tags r:id="rId4"/>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r>
              <a:rPr lang="de-DE" sz="6500" dirty="0"/>
              <a:t>Bosch </a:t>
            </a:r>
            <a:r>
              <a:rPr lang="de-DE" sz="6500" dirty="0" err="1"/>
              <a:t>Fiori</a:t>
            </a:r>
            <a:r>
              <a:rPr lang="de-DE" sz="6500" dirty="0"/>
              <a:t> </a:t>
            </a:r>
            <a:r>
              <a:rPr lang="de-DE" sz="6500" dirty="0" err="1"/>
              <a:t>Role</a:t>
            </a:r>
            <a:r>
              <a:rPr lang="de-DE" sz="6500" dirty="0"/>
              <a:t> </a:t>
            </a:r>
            <a:r>
              <a:rPr lang="de-DE" sz="6500" dirty="0" err="1"/>
              <a:t>and</a:t>
            </a:r>
            <a:r>
              <a:rPr lang="de-DE" sz="6500" dirty="0"/>
              <a:t> </a:t>
            </a:r>
            <a:r>
              <a:rPr lang="de-DE" sz="6500" dirty="0" err="1"/>
              <a:t>Authorization</a:t>
            </a:r>
            <a:r>
              <a:rPr lang="de-DE" sz="6500" dirty="0"/>
              <a:t> </a:t>
            </a:r>
            <a:r>
              <a:rPr lang="de-DE" sz="6500" dirty="0" err="1" smtClean="0"/>
              <a:t>Conceptss</a:t>
            </a:r>
            <a:endParaRPr lang="de-DE" sz="6500" dirty="0"/>
          </a:p>
        </p:txBody>
      </p:sp>
    </p:spTree>
    <p:custDataLst>
      <p:tags r:id="rId1"/>
    </p:custDataLst>
    <p:extLst>
      <p:ext uri="{BB962C8B-B14F-4D97-AF65-F5344CB8AC3E}">
        <p14:creationId xmlns:p14="http://schemas.microsoft.com/office/powerpoint/2010/main" val="2100740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p:cNvPicPr>
            <a:picLocks/>
          </p:cNvPicPr>
          <p:nvPr>
            <p:custDataLst>
              <p:tags r:id="rId2"/>
            </p:custDataLst>
          </p:nvPr>
        </p:nvPicPr>
        <p:blipFill>
          <a:blip r:embed="rId43"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Grafik 8"/>
          <p:cNvPicPr>
            <a:picLocks/>
          </p:cNvPicPr>
          <p:nvPr>
            <p:custDataLst>
              <p:tags r:id="rId3"/>
            </p:custDataLst>
          </p:nvPr>
        </p:nvPicPr>
        <p:blipFill>
          <a:blip r:embed="rId44">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err="1"/>
              <a:t>Fiori</a:t>
            </a:r>
            <a:r>
              <a:rPr lang="de-DE" sz="2800" dirty="0"/>
              <a:t> </a:t>
            </a:r>
            <a:r>
              <a:rPr lang="de-DE" sz="2800" dirty="0" err="1"/>
              <a:t>Roles</a:t>
            </a:r>
            <a:r>
              <a:rPr lang="de-DE" sz="2800" dirty="0"/>
              <a:t> </a:t>
            </a:r>
            <a:r>
              <a:rPr lang="de-DE" sz="2800" dirty="0" err="1"/>
              <a:t>and</a:t>
            </a:r>
            <a:r>
              <a:rPr lang="de-DE" sz="2800" dirty="0"/>
              <a:t> </a:t>
            </a:r>
            <a:r>
              <a:rPr lang="de-DE" sz="2800" dirty="0" err="1"/>
              <a:t>Authorizations</a:t>
            </a:r>
            <a:endParaRPr lang="de-DE" sz="2800" dirty="0"/>
          </a:p>
        </p:txBody>
      </p:sp>
      <p:sp>
        <p:nvSpPr>
          <p:cNvPr id="7" name="Rechteck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5" name="Rechteck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28</a:t>
            </a:r>
            <a:endParaRPr lang="de-DE" sz="1200">
              <a:solidFill>
                <a:srgbClr val="999FA6"/>
              </a:solidFill>
            </a:endParaRPr>
          </a:p>
        </p:txBody>
      </p:sp>
      <p:sp>
        <p:nvSpPr>
          <p:cNvPr id="4" name="Rechteck 3"/>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3" name="Textfeld 2"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smtClean="0">
                <a:solidFill>
                  <a:srgbClr val="1399A0"/>
                </a:solidFill>
              </a:rPr>
              <a:t>Runtime</a:t>
            </a:r>
            <a:r>
              <a:rPr lang="de-DE" sz="2800" dirty="0" smtClean="0">
                <a:solidFill>
                  <a:srgbClr val="1399A0"/>
                </a:solidFill>
              </a:rPr>
              <a:t> </a:t>
            </a:r>
            <a:r>
              <a:rPr lang="de-DE" sz="2800" dirty="0" err="1" smtClean="0">
                <a:solidFill>
                  <a:srgbClr val="1399A0"/>
                </a:solidFill>
              </a:rPr>
              <a:t>Authorization</a:t>
            </a:r>
            <a:r>
              <a:rPr lang="de-DE" sz="2800" dirty="0" smtClean="0">
                <a:solidFill>
                  <a:srgbClr val="1399A0"/>
                </a:solidFill>
              </a:rPr>
              <a:t> </a:t>
            </a:r>
            <a:r>
              <a:rPr lang="de-DE" sz="2800" dirty="0" err="1" smtClean="0">
                <a:solidFill>
                  <a:srgbClr val="1399A0"/>
                </a:solidFill>
              </a:rPr>
              <a:t>Overview</a:t>
            </a:r>
            <a:endParaRPr lang="de-DE" sz="2800" dirty="0">
              <a:solidFill>
                <a:srgbClr val="1399A0"/>
              </a:solidFill>
            </a:endParaRPr>
          </a:p>
        </p:txBody>
      </p:sp>
      <p:sp>
        <p:nvSpPr>
          <p:cNvPr id="11" name="Rechteck 10"/>
          <p:cNvSpPr/>
          <p:nvPr>
            <p:custDataLst>
              <p:tags r:id="rId11"/>
            </p:custDataLst>
          </p:nvPr>
        </p:nvSpPr>
        <p:spPr>
          <a:xfrm>
            <a:off x="525577" y="3398398"/>
            <a:ext cx="1688081" cy="754162"/>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t">
            <a:noAutofit/>
          </a:bodyPr>
          <a:lstStyle/>
          <a:p>
            <a:r>
              <a:rPr lang="de-DE" sz="1000" dirty="0" err="1">
                <a:solidFill>
                  <a:schemeClr val="bg1"/>
                </a:solidFill>
              </a:rPr>
              <a:t>inside</a:t>
            </a:r>
            <a:r>
              <a:rPr lang="de-DE" sz="1000" dirty="0">
                <a:solidFill>
                  <a:schemeClr val="bg1"/>
                </a:solidFill>
              </a:rPr>
              <a:t>.</a:t>
            </a:r>
          </a:p>
          <a:p>
            <a:r>
              <a:rPr lang="de-DE" sz="1000" dirty="0">
                <a:solidFill>
                  <a:schemeClr val="bg1"/>
                </a:solidFill>
              </a:rPr>
              <a:t>Portal</a:t>
            </a:r>
          </a:p>
        </p:txBody>
      </p:sp>
      <p:sp>
        <p:nvSpPr>
          <p:cNvPr id="12" name="Rechteck 11"/>
          <p:cNvSpPr/>
          <p:nvPr>
            <p:custDataLst>
              <p:tags r:id="rId12"/>
            </p:custDataLst>
          </p:nvPr>
        </p:nvSpPr>
        <p:spPr>
          <a:xfrm>
            <a:off x="525576" y="4243960"/>
            <a:ext cx="1688081" cy="645301"/>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t">
            <a:noAutofit/>
          </a:bodyPr>
          <a:lstStyle/>
          <a:p>
            <a:r>
              <a:rPr lang="de-DE" sz="1000" dirty="0">
                <a:solidFill>
                  <a:schemeClr val="bg1"/>
                </a:solidFill>
              </a:rPr>
              <a:t>SAP </a:t>
            </a:r>
          </a:p>
          <a:p>
            <a:r>
              <a:rPr lang="de-DE" sz="1000" dirty="0">
                <a:solidFill>
                  <a:schemeClr val="bg1"/>
                </a:solidFill>
              </a:rPr>
              <a:t>Gateway</a:t>
            </a:r>
          </a:p>
        </p:txBody>
      </p:sp>
      <p:sp>
        <p:nvSpPr>
          <p:cNvPr id="13" name="Rechteck 12"/>
          <p:cNvSpPr/>
          <p:nvPr>
            <p:custDataLst>
              <p:tags r:id="rId13"/>
            </p:custDataLst>
          </p:nvPr>
        </p:nvSpPr>
        <p:spPr>
          <a:xfrm>
            <a:off x="525576" y="4963951"/>
            <a:ext cx="1688080" cy="500910"/>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t">
            <a:noAutofit/>
          </a:bodyPr>
          <a:lstStyle/>
          <a:p>
            <a:r>
              <a:rPr lang="de-DE" sz="1000" dirty="0">
                <a:solidFill>
                  <a:schemeClr val="bg1"/>
                </a:solidFill>
              </a:rPr>
              <a:t>Backend </a:t>
            </a:r>
          </a:p>
          <a:p>
            <a:r>
              <a:rPr lang="de-DE" sz="1000" dirty="0">
                <a:solidFill>
                  <a:schemeClr val="bg1"/>
                </a:solidFill>
              </a:rPr>
              <a:t>Systems</a:t>
            </a:r>
          </a:p>
        </p:txBody>
      </p:sp>
      <p:graphicFrame>
        <p:nvGraphicFramePr>
          <p:cNvPr id="22" name="Tabelle 21"/>
          <p:cNvGraphicFramePr>
            <a:graphicFrameLocks noGrp="1"/>
          </p:cNvGraphicFramePr>
          <p:nvPr>
            <p:custDataLst>
              <p:tags r:id="rId14"/>
            </p:custDataLst>
            <p:extLst>
              <p:ext uri="{D42A27DB-BD31-4B8C-83A1-F6EECF244321}">
                <p14:modId xmlns:p14="http://schemas.microsoft.com/office/powerpoint/2010/main" val="2275362759"/>
              </p:ext>
            </p:extLst>
          </p:nvPr>
        </p:nvGraphicFramePr>
        <p:xfrm>
          <a:off x="2411632" y="1488782"/>
          <a:ext cx="8186300" cy="3976028"/>
        </p:xfrm>
        <a:graphic>
          <a:graphicData uri="http://schemas.openxmlformats.org/drawingml/2006/table">
            <a:tbl>
              <a:tblPr firstRow="1" bandRow="1">
                <a:tableStyleId>{F5AB1C69-6EDB-4FF4-983F-18BD219EF322}</a:tableStyleId>
              </a:tblPr>
              <a:tblGrid>
                <a:gridCol w="1419741">
                  <a:extLst>
                    <a:ext uri="{9D8B030D-6E8A-4147-A177-3AD203B41FA5}">
                      <a16:colId xmlns:a16="http://schemas.microsoft.com/office/drawing/2014/main" val="307136032"/>
                    </a:ext>
                  </a:extLst>
                </a:gridCol>
                <a:gridCol w="2020824">
                  <a:extLst>
                    <a:ext uri="{9D8B030D-6E8A-4147-A177-3AD203B41FA5}">
                      <a16:colId xmlns:a16="http://schemas.microsoft.com/office/drawing/2014/main" val="2581595491"/>
                    </a:ext>
                  </a:extLst>
                </a:gridCol>
                <a:gridCol w="2368296">
                  <a:extLst>
                    <a:ext uri="{9D8B030D-6E8A-4147-A177-3AD203B41FA5}">
                      <a16:colId xmlns:a16="http://schemas.microsoft.com/office/drawing/2014/main" val="1422248543"/>
                    </a:ext>
                  </a:extLst>
                </a:gridCol>
                <a:gridCol w="2377439">
                  <a:extLst>
                    <a:ext uri="{9D8B030D-6E8A-4147-A177-3AD203B41FA5}">
                      <a16:colId xmlns:a16="http://schemas.microsoft.com/office/drawing/2014/main" val="4047796737"/>
                    </a:ext>
                  </a:extLst>
                </a:gridCol>
              </a:tblGrid>
              <a:tr h="204191">
                <a:tc>
                  <a:txBody>
                    <a:bodyPr/>
                    <a:lstStyle/>
                    <a:p>
                      <a:r>
                        <a:rPr lang="en-GB" sz="1000" dirty="0" smtClean="0"/>
                        <a:t>Layer</a:t>
                      </a:r>
                      <a:endParaRPr lang="en-GB" sz="1000" dirty="0"/>
                    </a:p>
                  </a:txBody>
                  <a:tcPr/>
                </a:tc>
                <a:tc>
                  <a:txBody>
                    <a:bodyPr/>
                    <a:lstStyle/>
                    <a:p>
                      <a:r>
                        <a:rPr lang="en-GB" sz="1000" dirty="0" smtClean="0"/>
                        <a:t>Productive Landscape</a:t>
                      </a:r>
                      <a:endParaRPr lang="en-GB" sz="1000" dirty="0"/>
                    </a:p>
                  </a:txBody>
                  <a:tcPr/>
                </a:tc>
                <a:tc>
                  <a:txBody>
                    <a:bodyPr/>
                    <a:lstStyle/>
                    <a:p>
                      <a:r>
                        <a:rPr lang="en-GB" sz="1000" dirty="0" smtClean="0"/>
                        <a:t>Test Landscape</a:t>
                      </a:r>
                      <a:endParaRPr lang="en-GB" sz="1000" dirty="0"/>
                    </a:p>
                  </a:txBody>
                  <a:tcPr/>
                </a:tc>
                <a:tc>
                  <a:txBody>
                    <a:bodyPr/>
                    <a:lstStyle/>
                    <a:p>
                      <a:r>
                        <a:rPr lang="en-GB" sz="1000" dirty="0" smtClean="0"/>
                        <a:t>Development</a:t>
                      </a:r>
                      <a:r>
                        <a:rPr lang="en-GB" sz="1000" baseline="0" dirty="0" smtClean="0"/>
                        <a:t> Landscape</a:t>
                      </a:r>
                      <a:endParaRPr lang="en-GB" sz="1000" dirty="0"/>
                    </a:p>
                  </a:txBody>
                  <a:tcPr/>
                </a:tc>
                <a:extLst>
                  <a:ext uri="{0D108BD9-81ED-4DB2-BD59-A6C34878D82A}">
                    <a16:rowId xmlns:a16="http://schemas.microsoft.com/office/drawing/2014/main" val="723117609"/>
                  </a:ext>
                </a:extLst>
              </a:tr>
              <a:tr h="536001">
                <a:tc>
                  <a:txBody>
                    <a:bodyPr/>
                    <a:lstStyle/>
                    <a:p>
                      <a:r>
                        <a:rPr lang="en-GB" sz="1000" dirty="0" smtClean="0"/>
                        <a:t>Mobile</a:t>
                      </a:r>
                      <a:r>
                        <a:rPr lang="en-GB" sz="1000" baseline="0" dirty="0" smtClean="0"/>
                        <a:t> Device Management</a:t>
                      </a:r>
                      <a:endParaRPr lang="en-GB" sz="1000" dirty="0"/>
                    </a:p>
                  </a:txBody>
                  <a:tcPr/>
                </a:tc>
                <a:tc>
                  <a:txBody>
                    <a:bodyPr/>
                    <a:lstStyle/>
                    <a:p>
                      <a:r>
                        <a:rPr lang="en-GB" sz="900" dirty="0" smtClean="0"/>
                        <a:t>iOS (</a:t>
                      </a:r>
                      <a:r>
                        <a:rPr lang="en-GB" sz="900" dirty="0" err="1" smtClean="0"/>
                        <a:t>intune</a:t>
                      </a:r>
                      <a:r>
                        <a:rPr lang="en-GB" sz="900" dirty="0" smtClean="0"/>
                        <a:t>):  </a:t>
                      </a:r>
                    </a:p>
                    <a:p>
                      <a:r>
                        <a:rPr lang="en-GB" sz="900" dirty="0" err="1" smtClean="0"/>
                        <a:t>RBMD_Launchpad_Group</a:t>
                      </a:r>
                      <a:r>
                        <a:rPr lang="en-GB" sz="900" dirty="0" smtClean="0"/>
                        <a:t> </a:t>
                      </a:r>
                    </a:p>
                    <a:p>
                      <a:r>
                        <a:rPr lang="en-GB" sz="900" dirty="0" smtClean="0"/>
                        <a:t>Android (</a:t>
                      </a:r>
                      <a:r>
                        <a:rPr lang="en-GB" sz="900" dirty="0" err="1" smtClean="0"/>
                        <a:t>Airwatch</a:t>
                      </a:r>
                      <a:r>
                        <a:rPr lang="en-GB" sz="900" dirty="0" smtClean="0"/>
                        <a:t>):</a:t>
                      </a:r>
                    </a:p>
                    <a:p>
                      <a:pPr marL="0" marR="0" lvl="0" indent="0" algn="l" defTabSz="616819" rtl="0" eaLnBrk="1" fontAlgn="auto" latinLnBrk="0" hangingPunct="1">
                        <a:lnSpc>
                          <a:spcPct val="100000"/>
                        </a:lnSpc>
                        <a:spcBef>
                          <a:spcPts val="0"/>
                        </a:spcBef>
                        <a:spcAft>
                          <a:spcPts val="0"/>
                        </a:spcAft>
                        <a:buClrTx/>
                        <a:buSzTx/>
                        <a:buFontTx/>
                        <a:buNone/>
                        <a:tabLst/>
                        <a:defRPr/>
                      </a:pPr>
                      <a:r>
                        <a:rPr lang="en-GB" sz="900" dirty="0" smtClean="0"/>
                        <a:t>and-Launchpad-app </a:t>
                      </a:r>
                    </a:p>
                    <a:p>
                      <a:pPr marL="0" marR="0" lvl="0" indent="0" algn="l" defTabSz="616819" rtl="0" eaLnBrk="1" fontAlgn="auto" latinLnBrk="0" hangingPunct="1">
                        <a:lnSpc>
                          <a:spcPct val="100000"/>
                        </a:lnSpc>
                        <a:spcBef>
                          <a:spcPts val="0"/>
                        </a:spcBef>
                        <a:spcAft>
                          <a:spcPts val="0"/>
                        </a:spcAft>
                        <a:buClrTx/>
                        <a:buSzTx/>
                        <a:buFontTx/>
                        <a:buNone/>
                        <a:tabLst/>
                        <a:defRPr/>
                      </a:pPr>
                      <a:endParaRPr lang="en-GB" sz="900" dirty="0" smtClean="0"/>
                    </a:p>
                    <a:p>
                      <a:pPr marL="0" marR="0" lvl="0" indent="0" algn="l" defTabSz="616819" rtl="0" eaLnBrk="1" fontAlgn="auto" latinLnBrk="0" hangingPunct="1">
                        <a:lnSpc>
                          <a:spcPct val="100000"/>
                        </a:lnSpc>
                        <a:spcBef>
                          <a:spcPts val="0"/>
                        </a:spcBef>
                        <a:spcAft>
                          <a:spcPts val="0"/>
                        </a:spcAft>
                        <a:buClrTx/>
                        <a:buSzTx/>
                        <a:buFontTx/>
                        <a:buNone/>
                        <a:tabLst/>
                        <a:defRPr/>
                      </a:pPr>
                      <a:endParaRPr lang="en-GB" sz="900" dirty="0" smtClean="0"/>
                    </a:p>
                  </a:txBody>
                  <a:tcPr/>
                </a:tc>
                <a:tc>
                  <a:txBody>
                    <a:bodyPr/>
                    <a:lstStyle/>
                    <a:p>
                      <a:r>
                        <a:rPr lang="en-GB" sz="900" dirty="0" smtClean="0"/>
                        <a:t>iOS (</a:t>
                      </a:r>
                      <a:r>
                        <a:rPr lang="en-GB" sz="900" dirty="0" err="1" smtClean="0"/>
                        <a:t>intune</a:t>
                      </a:r>
                      <a:r>
                        <a:rPr lang="en-GB" sz="900" dirty="0" smtClean="0"/>
                        <a:t>): </a:t>
                      </a:r>
                    </a:p>
                    <a:p>
                      <a:pPr marL="0" marR="0" lvl="0" indent="0" algn="l" defTabSz="616819" rtl="0" eaLnBrk="1" fontAlgn="auto" latinLnBrk="0" hangingPunct="1">
                        <a:lnSpc>
                          <a:spcPct val="100000"/>
                        </a:lnSpc>
                        <a:spcBef>
                          <a:spcPts val="0"/>
                        </a:spcBef>
                        <a:spcAft>
                          <a:spcPts val="0"/>
                        </a:spcAft>
                        <a:buClrTx/>
                        <a:buSzTx/>
                        <a:buFontTx/>
                        <a:buNone/>
                        <a:tabLst/>
                        <a:defRPr/>
                      </a:pPr>
                      <a:r>
                        <a:rPr lang="en-GB" sz="900" dirty="0" err="1" smtClean="0"/>
                        <a:t>RBMD_Launchpad_Test_Group</a:t>
                      </a:r>
                      <a:endParaRPr lang="en-GB" sz="900" dirty="0" smtClean="0"/>
                    </a:p>
                    <a:p>
                      <a:pPr marL="0" marR="0" lvl="0" indent="0" algn="l" defTabSz="616819" rtl="0" eaLnBrk="1" fontAlgn="auto" latinLnBrk="0" hangingPunct="1">
                        <a:lnSpc>
                          <a:spcPct val="100000"/>
                        </a:lnSpc>
                        <a:spcBef>
                          <a:spcPts val="0"/>
                        </a:spcBef>
                        <a:spcAft>
                          <a:spcPts val="0"/>
                        </a:spcAft>
                        <a:buClrTx/>
                        <a:buSzTx/>
                        <a:buFontTx/>
                        <a:buNone/>
                        <a:tabLst/>
                        <a:defRPr/>
                      </a:pPr>
                      <a:r>
                        <a:rPr lang="en-GB" sz="900" dirty="0" smtClean="0"/>
                        <a:t>Android (</a:t>
                      </a:r>
                      <a:r>
                        <a:rPr lang="en-GB" sz="900" dirty="0" err="1" smtClean="0"/>
                        <a:t>Airwatch</a:t>
                      </a:r>
                      <a:r>
                        <a:rPr lang="en-GB" sz="900" dirty="0" smtClean="0"/>
                        <a:t>):</a:t>
                      </a:r>
                    </a:p>
                    <a:p>
                      <a:pPr marL="0" marR="0" lvl="0" indent="0" algn="l" defTabSz="616819" rtl="0" eaLnBrk="1" fontAlgn="auto" latinLnBrk="0" hangingPunct="1">
                        <a:lnSpc>
                          <a:spcPct val="100000"/>
                        </a:lnSpc>
                        <a:spcBef>
                          <a:spcPts val="0"/>
                        </a:spcBef>
                        <a:spcAft>
                          <a:spcPts val="0"/>
                        </a:spcAft>
                        <a:buClrTx/>
                        <a:buSzTx/>
                        <a:buFontTx/>
                        <a:buNone/>
                        <a:tabLst/>
                        <a:defRPr/>
                      </a:pPr>
                      <a:r>
                        <a:rPr lang="en-GB" sz="900" dirty="0" smtClean="0"/>
                        <a:t>and-test Launchpad-app </a:t>
                      </a:r>
                    </a:p>
                  </a:txBody>
                  <a:tcPr/>
                </a:tc>
                <a:tc>
                  <a:txBody>
                    <a:bodyPr/>
                    <a:lstStyle/>
                    <a:p>
                      <a:r>
                        <a:rPr lang="en-GB" sz="1000" dirty="0" smtClean="0"/>
                        <a:t>NA</a:t>
                      </a:r>
                    </a:p>
                    <a:p>
                      <a:endParaRPr lang="en-GB" sz="1000" dirty="0"/>
                    </a:p>
                  </a:txBody>
                  <a:tcPr/>
                </a:tc>
                <a:extLst>
                  <a:ext uri="{0D108BD9-81ED-4DB2-BD59-A6C34878D82A}">
                    <a16:rowId xmlns:a16="http://schemas.microsoft.com/office/drawing/2014/main" val="3888249327"/>
                  </a:ext>
                </a:extLst>
              </a:tr>
              <a:tr h="587049">
                <a:tc>
                  <a:txBody>
                    <a:bodyPr/>
                    <a:lstStyle/>
                    <a:p>
                      <a:r>
                        <a:rPr lang="en-GB" sz="1000" dirty="0" smtClean="0"/>
                        <a:t>Web Access</a:t>
                      </a:r>
                      <a:r>
                        <a:rPr lang="en-GB" sz="1000" baseline="0" dirty="0" smtClean="0"/>
                        <a:t> Management</a:t>
                      </a:r>
                      <a:endParaRPr lang="en-GB" sz="1000" dirty="0"/>
                    </a:p>
                  </a:txBody>
                  <a:tcPr/>
                </a:tc>
                <a:tc>
                  <a:txBody>
                    <a:bodyPr/>
                    <a:lstStyle/>
                    <a:p>
                      <a:r>
                        <a:rPr lang="en-GB" sz="1000" dirty="0" smtClean="0"/>
                        <a:t>P-</a:t>
                      </a:r>
                      <a:r>
                        <a:rPr lang="en-GB" sz="1000" dirty="0" err="1" smtClean="0"/>
                        <a:t>IdM</a:t>
                      </a:r>
                      <a:endParaRPr lang="en-GB" sz="1000" dirty="0" smtClean="0"/>
                    </a:p>
                    <a:p>
                      <a:r>
                        <a:rPr lang="en-GB" sz="1000" dirty="0" smtClean="0"/>
                        <a:t>Resource:</a:t>
                      </a:r>
                      <a:r>
                        <a:rPr lang="en-GB" sz="1000" baseline="0" dirty="0" smtClean="0"/>
                        <a:t> WAM</a:t>
                      </a:r>
                    </a:p>
                    <a:p>
                      <a:r>
                        <a:rPr lang="en-GB" sz="1000" dirty="0" smtClean="0"/>
                        <a:t>Role: </a:t>
                      </a:r>
                    </a:p>
                    <a:p>
                      <a:r>
                        <a:rPr lang="en-GB" sz="1000" dirty="0" smtClean="0"/>
                        <a:t>tam-</a:t>
                      </a:r>
                      <a:r>
                        <a:rPr lang="en-GB" sz="1000" dirty="0" err="1" smtClean="0"/>
                        <a:t>fiori</a:t>
                      </a:r>
                      <a:r>
                        <a:rPr lang="en-GB" sz="1000" dirty="0" smtClean="0"/>
                        <a:t>-mobile-allow-internet </a:t>
                      </a:r>
                      <a:endParaRPr lang="en-GB" sz="1000" dirty="0"/>
                    </a:p>
                  </a:txBody>
                  <a:tcPr/>
                </a:tc>
                <a:tc>
                  <a:txBody>
                    <a:bodyPr/>
                    <a:lstStyle/>
                    <a:p>
                      <a:r>
                        <a:rPr lang="en-GB" sz="1000" dirty="0" smtClean="0"/>
                        <a:t>Q-</a:t>
                      </a:r>
                      <a:r>
                        <a:rPr lang="en-GB" sz="1000" dirty="0" err="1" smtClean="0"/>
                        <a:t>IdM</a:t>
                      </a:r>
                      <a:endParaRPr lang="en-GB" sz="1000" dirty="0" smtClean="0"/>
                    </a:p>
                    <a:p>
                      <a:r>
                        <a:rPr lang="en-GB" sz="1000" dirty="0" smtClean="0"/>
                        <a:t>Resource:</a:t>
                      </a:r>
                      <a:r>
                        <a:rPr lang="en-GB" sz="1000" baseline="0" dirty="0" smtClean="0"/>
                        <a:t> WAM</a:t>
                      </a:r>
                    </a:p>
                    <a:p>
                      <a:r>
                        <a:rPr lang="en-GB" sz="1000" dirty="0" smtClean="0"/>
                        <a:t>Role: </a:t>
                      </a:r>
                    </a:p>
                    <a:p>
                      <a:r>
                        <a:rPr lang="en-GB" sz="1000" dirty="0" smtClean="0"/>
                        <a:t>tam-</a:t>
                      </a:r>
                      <a:r>
                        <a:rPr lang="en-GB" sz="1000" dirty="0" err="1" smtClean="0"/>
                        <a:t>fiori</a:t>
                      </a:r>
                      <a:r>
                        <a:rPr lang="en-GB" sz="1000" dirty="0" smtClean="0"/>
                        <a:t>-mobile-allow-internet </a:t>
                      </a:r>
                    </a:p>
                  </a:txBody>
                  <a:tcPr/>
                </a:tc>
                <a:tc>
                  <a:txBody>
                    <a:bodyPr/>
                    <a:lstStyle/>
                    <a:p>
                      <a:r>
                        <a:rPr lang="en-GB" sz="1000" dirty="0" smtClean="0"/>
                        <a:t>NA</a:t>
                      </a:r>
                      <a:endParaRPr lang="en-GB" sz="1000" dirty="0"/>
                    </a:p>
                  </a:txBody>
                  <a:tcPr/>
                </a:tc>
                <a:extLst>
                  <a:ext uri="{0D108BD9-81ED-4DB2-BD59-A6C34878D82A}">
                    <a16:rowId xmlns:a16="http://schemas.microsoft.com/office/drawing/2014/main" val="3488511041"/>
                  </a:ext>
                </a:extLst>
              </a:tr>
              <a:tr h="714668">
                <a:tc>
                  <a:txBody>
                    <a:bodyPr/>
                    <a:lstStyle/>
                    <a:p>
                      <a:r>
                        <a:rPr lang="en-GB" sz="1000" dirty="0" smtClean="0"/>
                        <a:t>Portal (Launchpad)</a:t>
                      </a:r>
                      <a:endParaRPr lang="en-GB" sz="1000" dirty="0"/>
                    </a:p>
                  </a:txBody>
                  <a:tcPr/>
                </a:tc>
                <a:tc>
                  <a:txBody>
                    <a:bodyPr/>
                    <a:lstStyle/>
                    <a:p>
                      <a:r>
                        <a:rPr lang="en-GB" sz="1000" dirty="0" smtClean="0"/>
                        <a:t>P-</a:t>
                      </a:r>
                      <a:r>
                        <a:rPr lang="en-GB" sz="1000" dirty="0" err="1" smtClean="0"/>
                        <a:t>IdM</a:t>
                      </a:r>
                      <a:endParaRPr lang="en-GB" sz="1000" dirty="0" smtClean="0"/>
                    </a:p>
                    <a:p>
                      <a:r>
                        <a:rPr lang="en-GB" sz="1000" dirty="0" smtClean="0"/>
                        <a:t>Resource:</a:t>
                      </a:r>
                      <a:r>
                        <a:rPr lang="en-GB" sz="1000" baseline="0" dirty="0" smtClean="0"/>
                        <a:t> Portal</a:t>
                      </a:r>
                    </a:p>
                    <a:p>
                      <a:r>
                        <a:rPr lang="en-GB" sz="1000" dirty="0" smtClean="0"/>
                        <a:t>Roles: </a:t>
                      </a:r>
                    </a:p>
                    <a:p>
                      <a:r>
                        <a:rPr lang="en-GB" sz="1000" dirty="0" err="1" smtClean="0"/>
                        <a:t>rb_inside_Launchpad_users</a:t>
                      </a:r>
                      <a:endParaRPr lang="en-GB" sz="1000" dirty="0" smtClean="0"/>
                    </a:p>
                    <a:p>
                      <a:r>
                        <a:rPr lang="en-GB" sz="1000" dirty="0" smtClean="0">
                          <a:solidFill>
                            <a:srgbClr val="D70012"/>
                          </a:solidFill>
                        </a:rPr>
                        <a:t>&lt;</a:t>
                      </a:r>
                      <a:r>
                        <a:rPr lang="en-GB" sz="1000" dirty="0" err="1" smtClean="0">
                          <a:solidFill>
                            <a:srgbClr val="D70012"/>
                          </a:solidFill>
                        </a:rPr>
                        <a:t>fiori</a:t>
                      </a:r>
                      <a:r>
                        <a:rPr lang="en-GB" sz="1000" dirty="0" smtClean="0">
                          <a:solidFill>
                            <a:srgbClr val="D70012"/>
                          </a:solidFill>
                        </a:rPr>
                        <a:t>-</a:t>
                      </a:r>
                      <a:r>
                        <a:rPr lang="en-GB" sz="1000" dirty="0" err="1" smtClean="0">
                          <a:solidFill>
                            <a:srgbClr val="D70012"/>
                          </a:solidFill>
                        </a:rPr>
                        <a:t>catalog</a:t>
                      </a:r>
                      <a:r>
                        <a:rPr lang="en-GB" sz="1000" dirty="0" smtClean="0">
                          <a:solidFill>
                            <a:srgbClr val="D70012"/>
                          </a:solidFill>
                        </a:rPr>
                        <a:t>-</a:t>
                      </a:r>
                      <a:r>
                        <a:rPr lang="en-GB" sz="1000" dirty="0" err="1" smtClean="0">
                          <a:solidFill>
                            <a:srgbClr val="D70012"/>
                          </a:solidFill>
                        </a:rPr>
                        <a:t>IdM</a:t>
                      </a:r>
                      <a:r>
                        <a:rPr lang="en-GB" sz="1000" dirty="0" smtClean="0">
                          <a:solidFill>
                            <a:srgbClr val="D70012"/>
                          </a:solidFill>
                        </a:rPr>
                        <a:t>-grp&gt;</a:t>
                      </a:r>
                    </a:p>
                  </a:txBody>
                  <a:tcPr/>
                </a:tc>
                <a:tc>
                  <a:txBody>
                    <a:bodyPr/>
                    <a:lstStyle/>
                    <a:p>
                      <a:r>
                        <a:rPr lang="en-GB" sz="1000" dirty="0" smtClean="0"/>
                        <a:t>Q-</a:t>
                      </a:r>
                      <a:r>
                        <a:rPr lang="en-GB" sz="1000" dirty="0" err="1" smtClean="0"/>
                        <a:t>IdM</a:t>
                      </a:r>
                      <a:endParaRPr lang="en-GB" sz="1000" dirty="0" smtClean="0"/>
                    </a:p>
                    <a:p>
                      <a:r>
                        <a:rPr lang="en-GB" sz="1000" dirty="0" smtClean="0"/>
                        <a:t>Resource:</a:t>
                      </a:r>
                      <a:r>
                        <a:rPr lang="en-GB" sz="1000" baseline="0" dirty="0" smtClean="0"/>
                        <a:t> Portal</a:t>
                      </a:r>
                    </a:p>
                    <a:p>
                      <a:r>
                        <a:rPr lang="en-GB" sz="1000" dirty="0" smtClean="0"/>
                        <a:t>Roles: </a:t>
                      </a:r>
                    </a:p>
                    <a:p>
                      <a:r>
                        <a:rPr lang="en-GB" sz="1000" dirty="0" err="1" smtClean="0"/>
                        <a:t>rb_inside_Launchpad_users</a:t>
                      </a:r>
                      <a:endParaRPr lang="en-GB" sz="1000" dirty="0" smtClean="0"/>
                    </a:p>
                    <a:p>
                      <a:r>
                        <a:rPr lang="en-GB" sz="1000" dirty="0" smtClean="0">
                          <a:solidFill>
                            <a:srgbClr val="D70012"/>
                          </a:solidFill>
                        </a:rPr>
                        <a:t>&lt;</a:t>
                      </a:r>
                      <a:r>
                        <a:rPr lang="en-GB" sz="1000" dirty="0" err="1" smtClean="0">
                          <a:solidFill>
                            <a:srgbClr val="D70012"/>
                          </a:solidFill>
                        </a:rPr>
                        <a:t>fiori</a:t>
                      </a:r>
                      <a:r>
                        <a:rPr lang="en-GB" sz="1000" dirty="0" smtClean="0">
                          <a:solidFill>
                            <a:srgbClr val="D70012"/>
                          </a:solidFill>
                        </a:rPr>
                        <a:t>-</a:t>
                      </a:r>
                      <a:r>
                        <a:rPr lang="en-GB" sz="1000" dirty="0" err="1" smtClean="0">
                          <a:solidFill>
                            <a:srgbClr val="D70012"/>
                          </a:solidFill>
                        </a:rPr>
                        <a:t>catalog</a:t>
                      </a:r>
                      <a:r>
                        <a:rPr lang="en-GB" sz="1000" dirty="0" smtClean="0">
                          <a:solidFill>
                            <a:srgbClr val="D70012"/>
                          </a:solidFill>
                        </a:rPr>
                        <a:t>-</a:t>
                      </a:r>
                      <a:r>
                        <a:rPr lang="en-GB" sz="1000" dirty="0" err="1" smtClean="0">
                          <a:solidFill>
                            <a:srgbClr val="D70012"/>
                          </a:solidFill>
                        </a:rPr>
                        <a:t>IdM</a:t>
                      </a:r>
                      <a:r>
                        <a:rPr lang="en-GB" sz="1000" dirty="0" smtClean="0">
                          <a:solidFill>
                            <a:srgbClr val="D70012"/>
                          </a:solidFill>
                        </a:rPr>
                        <a:t>-grp&gt;</a:t>
                      </a:r>
                    </a:p>
                  </a:txBody>
                  <a:tcPr/>
                </a:tc>
                <a:tc>
                  <a:txBody>
                    <a:bodyPr/>
                    <a:lstStyle/>
                    <a:p>
                      <a:r>
                        <a:rPr lang="en-GB" sz="1000" dirty="0" smtClean="0"/>
                        <a:t>D-</a:t>
                      </a:r>
                      <a:r>
                        <a:rPr lang="en-GB" sz="1000" dirty="0" err="1" smtClean="0"/>
                        <a:t>IdM</a:t>
                      </a:r>
                      <a:endParaRPr lang="en-GB" sz="1000" dirty="0" smtClean="0"/>
                    </a:p>
                    <a:p>
                      <a:r>
                        <a:rPr lang="en-GB" sz="1000" dirty="0" smtClean="0"/>
                        <a:t>Resource:</a:t>
                      </a:r>
                      <a:r>
                        <a:rPr lang="en-GB" sz="1000" baseline="0" dirty="0" smtClean="0"/>
                        <a:t> Portal</a:t>
                      </a:r>
                    </a:p>
                    <a:p>
                      <a:r>
                        <a:rPr lang="en-GB" sz="1000" dirty="0" smtClean="0"/>
                        <a:t>Roles: </a:t>
                      </a:r>
                    </a:p>
                    <a:p>
                      <a:r>
                        <a:rPr lang="en-GB" sz="1000" dirty="0" err="1" smtClean="0"/>
                        <a:t>rb_inside_Launchpad_users</a:t>
                      </a:r>
                      <a:endParaRPr lang="en-GB" sz="1000" dirty="0" smtClean="0"/>
                    </a:p>
                    <a:p>
                      <a:r>
                        <a:rPr lang="en-GB" sz="1000" dirty="0" smtClean="0">
                          <a:solidFill>
                            <a:srgbClr val="D70012"/>
                          </a:solidFill>
                        </a:rPr>
                        <a:t>&lt;</a:t>
                      </a:r>
                      <a:r>
                        <a:rPr lang="en-GB" sz="1000" dirty="0" err="1" smtClean="0">
                          <a:solidFill>
                            <a:srgbClr val="D70012"/>
                          </a:solidFill>
                        </a:rPr>
                        <a:t>fiori</a:t>
                      </a:r>
                      <a:r>
                        <a:rPr lang="en-GB" sz="1000" dirty="0" smtClean="0">
                          <a:solidFill>
                            <a:srgbClr val="D70012"/>
                          </a:solidFill>
                        </a:rPr>
                        <a:t>-</a:t>
                      </a:r>
                      <a:r>
                        <a:rPr lang="en-GB" sz="1000" dirty="0" err="1" smtClean="0">
                          <a:solidFill>
                            <a:srgbClr val="D70012"/>
                          </a:solidFill>
                        </a:rPr>
                        <a:t>catalog</a:t>
                      </a:r>
                      <a:r>
                        <a:rPr lang="en-GB" sz="1000" dirty="0" smtClean="0">
                          <a:solidFill>
                            <a:srgbClr val="D70012"/>
                          </a:solidFill>
                        </a:rPr>
                        <a:t>-</a:t>
                      </a:r>
                      <a:r>
                        <a:rPr lang="en-GB" sz="1000" dirty="0" err="1" smtClean="0">
                          <a:solidFill>
                            <a:srgbClr val="D70012"/>
                          </a:solidFill>
                        </a:rPr>
                        <a:t>IdM</a:t>
                      </a:r>
                      <a:r>
                        <a:rPr lang="en-GB" sz="1000" dirty="0" smtClean="0">
                          <a:solidFill>
                            <a:srgbClr val="D70012"/>
                          </a:solidFill>
                        </a:rPr>
                        <a:t>-grp&gt;</a:t>
                      </a:r>
                    </a:p>
                  </a:txBody>
                  <a:tcPr/>
                </a:tc>
                <a:extLst>
                  <a:ext uri="{0D108BD9-81ED-4DB2-BD59-A6C34878D82A}">
                    <a16:rowId xmlns:a16="http://schemas.microsoft.com/office/drawing/2014/main" val="492368013"/>
                  </a:ext>
                </a:extLst>
              </a:tr>
              <a:tr h="714668">
                <a:tc>
                  <a:txBody>
                    <a:bodyPr/>
                    <a:lstStyle/>
                    <a:p>
                      <a:r>
                        <a:rPr lang="en-GB" sz="1000" dirty="0" smtClean="0"/>
                        <a:t>Fiori</a:t>
                      </a:r>
                      <a:r>
                        <a:rPr lang="en-GB" sz="1000" baseline="0" dirty="0" smtClean="0"/>
                        <a:t> Frontend</a:t>
                      </a:r>
                      <a:endParaRPr lang="en-GB" sz="1000" dirty="0"/>
                    </a:p>
                  </a:txBody>
                  <a:tcPr/>
                </a:tc>
                <a:tc>
                  <a:txBody>
                    <a:bodyPr/>
                    <a:lstStyle/>
                    <a:p>
                      <a:r>
                        <a:rPr lang="en-GB" sz="1000" dirty="0" smtClean="0"/>
                        <a:t>P-</a:t>
                      </a:r>
                      <a:r>
                        <a:rPr lang="en-GB" sz="1000" dirty="0" err="1" smtClean="0"/>
                        <a:t>IdM</a:t>
                      </a:r>
                      <a:endParaRPr lang="en-GB" sz="1000" dirty="0" smtClean="0"/>
                    </a:p>
                    <a:p>
                      <a:r>
                        <a:rPr lang="en-GB" sz="1000" dirty="0" smtClean="0"/>
                        <a:t>Resource:</a:t>
                      </a:r>
                      <a:r>
                        <a:rPr lang="en-GB" sz="1000" baseline="0" dirty="0" smtClean="0"/>
                        <a:t> PXG011</a:t>
                      </a:r>
                    </a:p>
                    <a:p>
                      <a:r>
                        <a:rPr lang="en-GB" sz="1000" baseline="0" dirty="0" smtClean="0"/>
                        <a:t>Roles: </a:t>
                      </a:r>
                    </a:p>
                    <a:p>
                      <a:pPr marL="0" marR="0" lvl="0" indent="0" algn="l" defTabSz="616819" rtl="0" eaLnBrk="1" fontAlgn="auto" latinLnBrk="0" hangingPunct="1">
                        <a:lnSpc>
                          <a:spcPct val="100000"/>
                        </a:lnSpc>
                        <a:spcBef>
                          <a:spcPts val="0"/>
                        </a:spcBef>
                        <a:spcAft>
                          <a:spcPts val="0"/>
                        </a:spcAft>
                        <a:buClrTx/>
                        <a:buSzTx/>
                        <a:buFontTx/>
                        <a:buNone/>
                        <a:tabLst/>
                        <a:defRPr/>
                      </a:pPr>
                      <a:r>
                        <a:rPr lang="en-GB" sz="1000" dirty="0" smtClean="0">
                          <a:solidFill>
                            <a:srgbClr val="D70012"/>
                          </a:solidFill>
                        </a:rPr>
                        <a:t>&lt;</a:t>
                      </a:r>
                      <a:r>
                        <a:rPr lang="en-GB" sz="1000" dirty="0" err="1" smtClean="0">
                          <a:solidFill>
                            <a:srgbClr val="D70012"/>
                          </a:solidFill>
                        </a:rPr>
                        <a:t>fiori</a:t>
                      </a:r>
                      <a:r>
                        <a:rPr lang="en-GB" sz="1000" dirty="0" smtClean="0">
                          <a:solidFill>
                            <a:srgbClr val="D70012"/>
                          </a:solidFill>
                        </a:rPr>
                        <a:t>-</a:t>
                      </a:r>
                      <a:r>
                        <a:rPr lang="en-GB" sz="1000" dirty="0" err="1" smtClean="0">
                          <a:solidFill>
                            <a:srgbClr val="D70012"/>
                          </a:solidFill>
                        </a:rPr>
                        <a:t>catalog</a:t>
                      </a:r>
                      <a:r>
                        <a:rPr lang="en-GB" sz="1000" dirty="0" smtClean="0">
                          <a:solidFill>
                            <a:srgbClr val="D70012"/>
                          </a:solidFill>
                        </a:rPr>
                        <a:t>-role&gt;</a:t>
                      </a:r>
                    </a:p>
                  </a:txBody>
                  <a:tcPr/>
                </a:tc>
                <a:tc>
                  <a:txBody>
                    <a:bodyPr/>
                    <a:lstStyle/>
                    <a:p>
                      <a:r>
                        <a:rPr lang="en-GB" sz="1000" dirty="0" smtClean="0"/>
                        <a:t>P-</a:t>
                      </a:r>
                      <a:r>
                        <a:rPr lang="en-GB" sz="1000" dirty="0" err="1" smtClean="0"/>
                        <a:t>IdM</a:t>
                      </a:r>
                      <a:endParaRPr lang="en-GB" sz="1000" dirty="0" smtClean="0"/>
                    </a:p>
                    <a:p>
                      <a:r>
                        <a:rPr lang="en-GB" sz="1000" dirty="0" smtClean="0"/>
                        <a:t>Resource:</a:t>
                      </a:r>
                      <a:r>
                        <a:rPr lang="en-GB" sz="1000" baseline="0" dirty="0" smtClean="0"/>
                        <a:t> QXG011</a:t>
                      </a:r>
                    </a:p>
                    <a:p>
                      <a:r>
                        <a:rPr lang="en-GB" sz="1000" baseline="0" dirty="0" smtClean="0"/>
                        <a:t>Roles: </a:t>
                      </a:r>
                    </a:p>
                    <a:p>
                      <a:pPr marL="0" marR="0" lvl="0" indent="0" algn="l" defTabSz="616819" rtl="0" eaLnBrk="1" fontAlgn="auto" latinLnBrk="0" hangingPunct="1">
                        <a:lnSpc>
                          <a:spcPct val="100000"/>
                        </a:lnSpc>
                        <a:spcBef>
                          <a:spcPts val="0"/>
                        </a:spcBef>
                        <a:spcAft>
                          <a:spcPts val="0"/>
                        </a:spcAft>
                        <a:buClrTx/>
                        <a:buSzTx/>
                        <a:buFontTx/>
                        <a:buNone/>
                        <a:tabLst/>
                        <a:defRPr/>
                      </a:pPr>
                      <a:r>
                        <a:rPr lang="en-GB" sz="1000" dirty="0" smtClean="0">
                          <a:solidFill>
                            <a:srgbClr val="D70012"/>
                          </a:solidFill>
                        </a:rPr>
                        <a:t>&lt;</a:t>
                      </a:r>
                      <a:r>
                        <a:rPr lang="en-GB" sz="1000" dirty="0" err="1" smtClean="0">
                          <a:solidFill>
                            <a:srgbClr val="D70012"/>
                          </a:solidFill>
                        </a:rPr>
                        <a:t>fiori</a:t>
                      </a:r>
                      <a:r>
                        <a:rPr lang="en-GB" sz="1000" dirty="0" smtClean="0">
                          <a:solidFill>
                            <a:srgbClr val="D70012"/>
                          </a:solidFill>
                        </a:rPr>
                        <a:t>-</a:t>
                      </a:r>
                      <a:r>
                        <a:rPr lang="en-GB" sz="1000" dirty="0" err="1" smtClean="0">
                          <a:solidFill>
                            <a:srgbClr val="D70012"/>
                          </a:solidFill>
                        </a:rPr>
                        <a:t>catalog</a:t>
                      </a:r>
                      <a:r>
                        <a:rPr lang="en-GB" sz="1000" dirty="0" smtClean="0">
                          <a:solidFill>
                            <a:srgbClr val="D70012"/>
                          </a:solidFill>
                        </a:rPr>
                        <a:t>-role&gt;</a:t>
                      </a:r>
                    </a:p>
                  </a:txBody>
                  <a:tcPr/>
                </a:tc>
                <a:tc>
                  <a:txBody>
                    <a:bodyPr/>
                    <a:lstStyle/>
                    <a:p>
                      <a:r>
                        <a:rPr lang="en-GB" sz="1000" dirty="0" smtClean="0"/>
                        <a:t>P-</a:t>
                      </a:r>
                      <a:r>
                        <a:rPr lang="en-GB" sz="1000" dirty="0" err="1" smtClean="0"/>
                        <a:t>IdM</a:t>
                      </a:r>
                      <a:endParaRPr lang="en-GB" sz="1000" dirty="0" smtClean="0"/>
                    </a:p>
                    <a:p>
                      <a:r>
                        <a:rPr lang="en-GB" sz="1000" dirty="0" smtClean="0"/>
                        <a:t>Resource</a:t>
                      </a:r>
                      <a:r>
                        <a:rPr lang="en-GB" sz="1000" smtClean="0"/>
                        <a:t>:</a:t>
                      </a:r>
                      <a:r>
                        <a:rPr lang="en-GB" sz="1000" baseline="0" smtClean="0"/>
                        <a:t> DXG011</a:t>
                      </a:r>
                      <a:endParaRPr lang="en-GB" sz="1000" baseline="0" dirty="0" smtClean="0"/>
                    </a:p>
                    <a:p>
                      <a:r>
                        <a:rPr lang="en-GB" sz="1000" baseline="0" dirty="0" smtClean="0"/>
                        <a:t>Roles: </a:t>
                      </a:r>
                    </a:p>
                    <a:p>
                      <a:pPr marL="0" marR="0" lvl="0" indent="0" algn="l" defTabSz="616819" rtl="0" eaLnBrk="1" fontAlgn="auto" latinLnBrk="0" hangingPunct="1">
                        <a:lnSpc>
                          <a:spcPct val="100000"/>
                        </a:lnSpc>
                        <a:spcBef>
                          <a:spcPts val="0"/>
                        </a:spcBef>
                        <a:spcAft>
                          <a:spcPts val="0"/>
                        </a:spcAft>
                        <a:buClrTx/>
                        <a:buSzTx/>
                        <a:buFontTx/>
                        <a:buNone/>
                        <a:tabLst/>
                        <a:defRPr/>
                      </a:pPr>
                      <a:r>
                        <a:rPr lang="en-GB" sz="1000" dirty="0" smtClean="0">
                          <a:solidFill>
                            <a:srgbClr val="D70012"/>
                          </a:solidFill>
                        </a:rPr>
                        <a:t>&lt;</a:t>
                      </a:r>
                      <a:r>
                        <a:rPr lang="en-GB" sz="1000" dirty="0" err="1" smtClean="0">
                          <a:solidFill>
                            <a:srgbClr val="D70012"/>
                          </a:solidFill>
                        </a:rPr>
                        <a:t>fiori</a:t>
                      </a:r>
                      <a:r>
                        <a:rPr lang="en-GB" sz="1000" dirty="0" smtClean="0">
                          <a:solidFill>
                            <a:srgbClr val="D70012"/>
                          </a:solidFill>
                        </a:rPr>
                        <a:t>-</a:t>
                      </a:r>
                      <a:r>
                        <a:rPr lang="en-GB" sz="1000" dirty="0" err="1" smtClean="0">
                          <a:solidFill>
                            <a:srgbClr val="D70012"/>
                          </a:solidFill>
                        </a:rPr>
                        <a:t>catalog</a:t>
                      </a:r>
                      <a:r>
                        <a:rPr lang="en-GB" sz="1000" dirty="0" smtClean="0">
                          <a:solidFill>
                            <a:srgbClr val="D70012"/>
                          </a:solidFill>
                        </a:rPr>
                        <a:t>-role&gt;</a:t>
                      </a:r>
                    </a:p>
                  </a:txBody>
                  <a:tcPr/>
                </a:tc>
                <a:extLst>
                  <a:ext uri="{0D108BD9-81ED-4DB2-BD59-A6C34878D82A}">
                    <a16:rowId xmlns:a16="http://schemas.microsoft.com/office/drawing/2014/main" val="963024716"/>
                  </a:ext>
                </a:extLst>
              </a:tr>
              <a:tr h="525590">
                <a:tc>
                  <a:txBody>
                    <a:bodyPr/>
                    <a:lstStyle/>
                    <a:p>
                      <a:r>
                        <a:rPr lang="en-GB" sz="1000" baseline="0" dirty="0" smtClean="0"/>
                        <a:t>Backend System</a:t>
                      </a:r>
                      <a:endParaRPr lang="en-GB" sz="1000" dirty="0"/>
                    </a:p>
                  </a:txBody>
                  <a:tcPr/>
                </a:tc>
                <a:tc>
                  <a:txBody>
                    <a:bodyPr/>
                    <a:lstStyle/>
                    <a:p>
                      <a:r>
                        <a:rPr lang="en-GB" sz="1000" baseline="0" dirty="0" smtClean="0"/>
                        <a:t>P-</a:t>
                      </a:r>
                      <a:r>
                        <a:rPr lang="en-GB" sz="1000" baseline="0" dirty="0" err="1" smtClean="0"/>
                        <a:t>IdM</a:t>
                      </a:r>
                      <a:endParaRPr lang="en-GB" sz="1000" baseline="0" dirty="0" smtClean="0"/>
                    </a:p>
                    <a:p>
                      <a:pPr marL="0" marR="0" lvl="0" indent="0" algn="l" defTabSz="616819" rtl="0" eaLnBrk="1" fontAlgn="auto" latinLnBrk="0" hangingPunct="1">
                        <a:lnSpc>
                          <a:spcPct val="100000"/>
                        </a:lnSpc>
                        <a:spcBef>
                          <a:spcPts val="0"/>
                        </a:spcBef>
                        <a:spcAft>
                          <a:spcPts val="0"/>
                        </a:spcAft>
                        <a:buClrTx/>
                        <a:buSzTx/>
                        <a:buFontTx/>
                        <a:buNone/>
                        <a:tabLst/>
                        <a:defRPr/>
                      </a:pPr>
                      <a:r>
                        <a:rPr lang="en-GB" sz="1000" baseline="0" dirty="0" smtClean="0"/>
                        <a:t>Resource: </a:t>
                      </a:r>
                      <a:r>
                        <a:rPr lang="en-GB" sz="1000" dirty="0" smtClean="0">
                          <a:solidFill>
                            <a:srgbClr val="D70012"/>
                          </a:solidFill>
                        </a:rPr>
                        <a:t>&lt;Backend&gt;</a:t>
                      </a:r>
                    </a:p>
                    <a:p>
                      <a:r>
                        <a:rPr lang="en-GB" sz="1000" baseline="0" dirty="0" smtClean="0"/>
                        <a:t>Roles: </a:t>
                      </a:r>
                      <a:r>
                        <a:rPr lang="en-GB" sz="1000" baseline="0" dirty="0" smtClean="0">
                          <a:solidFill>
                            <a:srgbClr val="D70012"/>
                          </a:solidFill>
                        </a:rPr>
                        <a:t>&lt;Roles&gt;</a:t>
                      </a:r>
                    </a:p>
                  </a:txBody>
                  <a:tcPr/>
                </a:tc>
                <a:tc>
                  <a:txBody>
                    <a:bodyPr/>
                    <a:lstStyle/>
                    <a:p>
                      <a:r>
                        <a:rPr lang="en-GB" sz="1000" baseline="0" dirty="0" smtClean="0"/>
                        <a:t>P-</a:t>
                      </a:r>
                      <a:r>
                        <a:rPr lang="en-GB" sz="1000" baseline="0" dirty="0" err="1" smtClean="0"/>
                        <a:t>IdM</a:t>
                      </a:r>
                      <a:endParaRPr lang="en-GB" sz="1000" baseline="0" dirty="0" smtClean="0"/>
                    </a:p>
                    <a:p>
                      <a:pPr marL="0" marR="0" lvl="0" indent="0" algn="l" defTabSz="616819" rtl="0" eaLnBrk="1" fontAlgn="auto" latinLnBrk="0" hangingPunct="1">
                        <a:lnSpc>
                          <a:spcPct val="100000"/>
                        </a:lnSpc>
                        <a:spcBef>
                          <a:spcPts val="0"/>
                        </a:spcBef>
                        <a:spcAft>
                          <a:spcPts val="0"/>
                        </a:spcAft>
                        <a:buClrTx/>
                        <a:buSzTx/>
                        <a:buFontTx/>
                        <a:buNone/>
                        <a:tabLst/>
                        <a:defRPr/>
                      </a:pPr>
                      <a:r>
                        <a:rPr lang="en-GB" sz="1000" baseline="0" dirty="0" smtClean="0"/>
                        <a:t>Resource: </a:t>
                      </a:r>
                      <a:r>
                        <a:rPr lang="en-GB" sz="1000" dirty="0" smtClean="0">
                          <a:solidFill>
                            <a:srgbClr val="D70012"/>
                          </a:solidFill>
                        </a:rPr>
                        <a:t>&lt;Backend&gt;</a:t>
                      </a:r>
                    </a:p>
                    <a:p>
                      <a:r>
                        <a:rPr lang="en-GB" sz="1000" baseline="0" dirty="0" smtClean="0"/>
                        <a:t>Roles: </a:t>
                      </a:r>
                      <a:r>
                        <a:rPr lang="en-GB" sz="1000" baseline="0" dirty="0" smtClean="0">
                          <a:solidFill>
                            <a:srgbClr val="D70012"/>
                          </a:solidFill>
                        </a:rPr>
                        <a:t>&lt;Roles&gt;</a:t>
                      </a:r>
                    </a:p>
                  </a:txBody>
                  <a:tcPr/>
                </a:tc>
                <a:tc>
                  <a:txBody>
                    <a:bodyPr/>
                    <a:lstStyle/>
                    <a:p>
                      <a:r>
                        <a:rPr lang="en-GB" sz="1000" baseline="0" dirty="0" smtClean="0"/>
                        <a:t>P-</a:t>
                      </a:r>
                      <a:r>
                        <a:rPr lang="en-GB" sz="1000" baseline="0" dirty="0" err="1" smtClean="0"/>
                        <a:t>IdM</a:t>
                      </a:r>
                      <a:endParaRPr lang="en-GB" sz="1000" baseline="0" dirty="0" smtClean="0"/>
                    </a:p>
                    <a:p>
                      <a:pPr marL="0" marR="0" lvl="0" indent="0" algn="l" defTabSz="616819" rtl="0" eaLnBrk="1" fontAlgn="auto" latinLnBrk="0" hangingPunct="1">
                        <a:lnSpc>
                          <a:spcPct val="100000"/>
                        </a:lnSpc>
                        <a:spcBef>
                          <a:spcPts val="0"/>
                        </a:spcBef>
                        <a:spcAft>
                          <a:spcPts val="0"/>
                        </a:spcAft>
                        <a:buClrTx/>
                        <a:buSzTx/>
                        <a:buFontTx/>
                        <a:buNone/>
                        <a:tabLst/>
                        <a:defRPr/>
                      </a:pPr>
                      <a:r>
                        <a:rPr lang="en-GB" sz="1000" baseline="0" dirty="0" smtClean="0"/>
                        <a:t>Resource:</a:t>
                      </a:r>
                      <a:r>
                        <a:rPr lang="en-GB" sz="1000" baseline="0" dirty="0" smtClean="0">
                          <a:solidFill>
                            <a:srgbClr val="D70012"/>
                          </a:solidFill>
                        </a:rPr>
                        <a:t> </a:t>
                      </a:r>
                      <a:r>
                        <a:rPr lang="en-GB" sz="1000" dirty="0" smtClean="0">
                          <a:solidFill>
                            <a:srgbClr val="D70012"/>
                          </a:solidFill>
                        </a:rPr>
                        <a:t>&lt;Backend&gt;</a:t>
                      </a:r>
                    </a:p>
                    <a:p>
                      <a:r>
                        <a:rPr lang="en-GB" sz="1000" baseline="0" dirty="0" smtClean="0"/>
                        <a:t>Roles: </a:t>
                      </a:r>
                      <a:r>
                        <a:rPr lang="en-GB" sz="1000" baseline="0" dirty="0" smtClean="0">
                          <a:solidFill>
                            <a:srgbClr val="D70012"/>
                          </a:solidFill>
                        </a:rPr>
                        <a:t>&lt;Roles&gt;</a:t>
                      </a:r>
                    </a:p>
                  </a:txBody>
                  <a:tcPr/>
                </a:tc>
                <a:extLst>
                  <a:ext uri="{0D108BD9-81ED-4DB2-BD59-A6C34878D82A}">
                    <a16:rowId xmlns:a16="http://schemas.microsoft.com/office/drawing/2014/main" val="3245123306"/>
                  </a:ext>
                </a:extLst>
              </a:tr>
            </a:tbl>
          </a:graphicData>
        </a:graphic>
      </p:graphicFrame>
      <p:sp>
        <p:nvSpPr>
          <p:cNvPr id="23" name="Rechteck 22"/>
          <p:cNvSpPr/>
          <p:nvPr>
            <p:custDataLst>
              <p:tags r:id="rId15"/>
            </p:custDataLst>
          </p:nvPr>
        </p:nvSpPr>
        <p:spPr>
          <a:xfrm>
            <a:off x="1273759" y="2092621"/>
            <a:ext cx="939899" cy="566397"/>
          </a:xfrm>
          <a:prstGeom prst="rect">
            <a:avLst/>
          </a:prstGeom>
          <a:solidFill>
            <a:srgbClr val="6FB9E2"/>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ctr">
            <a:noAutofit/>
          </a:bodyPr>
          <a:lstStyle/>
          <a:p>
            <a:pPr algn="ctr"/>
            <a:r>
              <a:rPr lang="de-DE" sz="1000" dirty="0">
                <a:solidFill>
                  <a:srgbClr val="FFFFFF"/>
                </a:solidFill>
              </a:rPr>
              <a:t>Enterprise Mobile Management</a:t>
            </a:r>
          </a:p>
        </p:txBody>
      </p:sp>
      <p:sp>
        <p:nvSpPr>
          <p:cNvPr id="24" name="Rechteck 23"/>
          <p:cNvSpPr/>
          <p:nvPr>
            <p:custDataLst>
              <p:tags r:id="rId16"/>
            </p:custDataLst>
          </p:nvPr>
        </p:nvSpPr>
        <p:spPr>
          <a:xfrm>
            <a:off x="525576" y="2763359"/>
            <a:ext cx="1688081" cy="537697"/>
          </a:xfrm>
          <a:prstGeom prst="rect">
            <a:avLst/>
          </a:prstGeom>
          <a:solidFill>
            <a:srgbClr val="0E78C5"/>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r>
              <a:rPr lang="de-DE" sz="1000" dirty="0">
                <a:solidFill>
                  <a:srgbClr val="FFFFFF"/>
                </a:solidFill>
              </a:rPr>
              <a:t>Web Access </a:t>
            </a:r>
          </a:p>
          <a:p>
            <a:r>
              <a:rPr lang="de-DE" sz="1000" dirty="0">
                <a:solidFill>
                  <a:srgbClr val="FFFFFF"/>
                </a:solidFill>
              </a:rPr>
              <a:t>Management</a:t>
            </a:r>
          </a:p>
        </p:txBody>
      </p:sp>
      <p:pic>
        <p:nvPicPr>
          <p:cNvPr id="25" name="Grafik 24"/>
          <p:cNvPicPr>
            <a:picLocks noChangeAspect="1"/>
          </p:cNvPicPr>
          <p:nvPr>
            <p:custDataLst>
              <p:tags r:id="rId17"/>
            </p:custDataLst>
          </p:nvPr>
        </p:nvPicPr>
        <p:blipFill>
          <a:blip r:embed="rId45" cstate="print">
            <a:extLst>
              <a:ext uri="{28A0092B-C50C-407E-A947-70E740481C1C}">
                <a14:useLocalDpi xmlns:a14="http://schemas.microsoft.com/office/drawing/2010/main" val="0"/>
              </a:ext>
            </a:extLst>
          </a:blip>
          <a:stretch>
            <a:fillRect/>
          </a:stretch>
        </p:blipFill>
        <p:spPr>
          <a:xfrm>
            <a:off x="447389" y="1538137"/>
            <a:ext cx="848832" cy="585644"/>
          </a:xfrm>
          <a:prstGeom prst="rect">
            <a:avLst/>
          </a:prstGeom>
          <a:ln>
            <a:noFill/>
          </a:ln>
          <a:effectLst>
            <a:glow>
              <a:schemeClr val="bg1"/>
            </a:glow>
          </a:effectLst>
        </p:spPr>
      </p:pic>
      <p:pic>
        <p:nvPicPr>
          <p:cNvPr id="26" name="Grafik 25"/>
          <p:cNvPicPr>
            <a:picLocks noChangeAspect="1"/>
          </p:cNvPicPr>
          <p:nvPr>
            <p:custDataLst>
              <p:tags r:id="rId18"/>
            </p:custDataLst>
          </p:nvPr>
        </p:nvPicPr>
        <p:blipFill>
          <a:blip r:embed="rId46" cstate="print">
            <a:extLst>
              <a:ext uri="{28A0092B-C50C-407E-A947-70E740481C1C}">
                <a14:useLocalDpi xmlns:a14="http://schemas.microsoft.com/office/drawing/2010/main" val="0"/>
              </a:ext>
            </a:extLst>
          </a:blip>
          <a:stretch>
            <a:fillRect/>
          </a:stretch>
        </p:blipFill>
        <p:spPr>
          <a:xfrm>
            <a:off x="1238932" y="1531871"/>
            <a:ext cx="573866" cy="596821"/>
          </a:xfrm>
          <a:prstGeom prst="rect">
            <a:avLst/>
          </a:prstGeom>
        </p:spPr>
      </p:pic>
      <p:pic>
        <p:nvPicPr>
          <p:cNvPr id="27" name="Grafik 26"/>
          <p:cNvPicPr>
            <a:picLocks noChangeAspect="1"/>
          </p:cNvPicPr>
          <p:nvPr>
            <p:custDataLst>
              <p:tags r:id="rId19"/>
            </p:custDataLst>
          </p:nvPr>
        </p:nvPicPr>
        <p:blipFill>
          <a:blip r:embed="rId47" cstate="print">
            <a:extLst>
              <a:ext uri="{28A0092B-C50C-407E-A947-70E740481C1C}">
                <a14:useLocalDpi xmlns:a14="http://schemas.microsoft.com/office/drawing/2010/main" val="0"/>
              </a:ext>
            </a:extLst>
          </a:blip>
          <a:stretch>
            <a:fillRect/>
          </a:stretch>
        </p:blipFill>
        <p:spPr>
          <a:xfrm>
            <a:off x="1808892" y="1173402"/>
            <a:ext cx="577904" cy="1001699"/>
          </a:xfrm>
          <a:prstGeom prst="rect">
            <a:avLst/>
          </a:prstGeom>
        </p:spPr>
      </p:pic>
      <p:grpSp>
        <p:nvGrpSpPr>
          <p:cNvPr id="30" name="Gruppieren 29"/>
          <p:cNvGrpSpPr/>
          <p:nvPr/>
        </p:nvGrpSpPr>
        <p:grpSpPr>
          <a:xfrm>
            <a:off x="1195204" y="3482321"/>
            <a:ext cx="941900" cy="580421"/>
            <a:chOff x="4554685" y="1785994"/>
            <a:chExt cx="2233716" cy="1376467"/>
          </a:xfrm>
        </p:grpSpPr>
        <p:pic>
          <p:nvPicPr>
            <p:cNvPr id="31" name="Grafik 30"/>
            <p:cNvPicPr>
              <a:picLocks noChangeAspect="1"/>
            </p:cNvPicPr>
            <p:nvPr>
              <p:custDataLst>
                <p:tags r:id="rId28"/>
              </p:custDataLst>
            </p:nvPr>
          </p:nvPicPr>
          <p:blipFill>
            <a:blip r:embed="rId48"/>
            <a:stretch>
              <a:fillRect/>
            </a:stretch>
          </p:blipFill>
          <p:spPr>
            <a:xfrm>
              <a:off x="4554685" y="1785994"/>
              <a:ext cx="2233716" cy="1375762"/>
            </a:xfrm>
            <a:prstGeom prst="rect">
              <a:avLst/>
            </a:prstGeom>
            <a:ln>
              <a:solidFill>
                <a:srgbClr val="967CB1"/>
              </a:solidFill>
            </a:ln>
          </p:spPr>
        </p:pic>
        <p:sp>
          <p:nvSpPr>
            <p:cNvPr id="32" name="Rechteck 31"/>
            <p:cNvSpPr/>
            <p:nvPr>
              <p:custDataLst>
                <p:tags r:id="rId29"/>
              </p:custDataLst>
            </p:nvPr>
          </p:nvSpPr>
          <p:spPr>
            <a:xfrm>
              <a:off x="4642567" y="2125512"/>
              <a:ext cx="671151" cy="287558"/>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3" name="Rechteck 32"/>
            <p:cNvSpPr/>
            <p:nvPr>
              <p:custDataLst>
                <p:tags r:id="rId30"/>
              </p:custDataLst>
            </p:nvPr>
          </p:nvSpPr>
          <p:spPr>
            <a:xfrm>
              <a:off x="4642568" y="2620287"/>
              <a:ext cx="310168" cy="287558"/>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4" name="Rechteck 33"/>
            <p:cNvSpPr/>
            <p:nvPr>
              <p:custDataLst>
                <p:tags r:id="rId31"/>
              </p:custDataLst>
            </p:nvPr>
          </p:nvSpPr>
          <p:spPr>
            <a:xfrm>
              <a:off x="5003551" y="2615233"/>
              <a:ext cx="310168" cy="287558"/>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5" name="Rechteck 34"/>
            <p:cNvSpPr/>
            <p:nvPr>
              <p:custDataLst>
                <p:tags r:id="rId32"/>
              </p:custDataLst>
            </p:nvPr>
          </p:nvSpPr>
          <p:spPr>
            <a:xfrm>
              <a:off x="5366396" y="2615725"/>
              <a:ext cx="310168" cy="287558"/>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6" name="Rechteck 35"/>
            <p:cNvSpPr/>
            <p:nvPr>
              <p:custDataLst>
                <p:tags r:id="rId33"/>
              </p:custDataLst>
            </p:nvPr>
          </p:nvSpPr>
          <p:spPr>
            <a:xfrm>
              <a:off x="5724674" y="2615631"/>
              <a:ext cx="310168" cy="287558"/>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7" name="Rechteck 36"/>
            <p:cNvSpPr/>
            <p:nvPr>
              <p:custDataLst>
                <p:tags r:id="rId34"/>
              </p:custDataLst>
            </p:nvPr>
          </p:nvSpPr>
          <p:spPr>
            <a:xfrm>
              <a:off x="6085885" y="2615584"/>
              <a:ext cx="310168" cy="287558"/>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8" name="Rechteck 37"/>
            <p:cNvSpPr/>
            <p:nvPr>
              <p:custDataLst>
                <p:tags r:id="rId35"/>
              </p:custDataLst>
            </p:nvPr>
          </p:nvSpPr>
          <p:spPr>
            <a:xfrm>
              <a:off x="4642569" y="3070198"/>
              <a:ext cx="310168" cy="9226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9" name="Rechteck 38"/>
            <p:cNvSpPr/>
            <p:nvPr>
              <p:custDataLst>
                <p:tags r:id="rId36"/>
              </p:custDataLst>
            </p:nvPr>
          </p:nvSpPr>
          <p:spPr>
            <a:xfrm>
              <a:off x="5003551" y="3069095"/>
              <a:ext cx="310168" cy="9226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0" name="Rechteck 39"/>
            <p:cNvSpPr/>
            <p:nvPr>
              <p:custDataLst>
                <p:tags r:id="rId37"/>
              </p:custDataLst>
            </p:nvPr>
          </p:nvSpPr>
          <p:spPr>
            <a:xfrm>
              <a:off x="5366397" y="3069586"/>
              <a:ext cx="310168" cy="92263"/>
            </a:xfrm>
            <a:prstGeom prst="rect">
              <a:avLst/>
            </a:prstGeom>
            <a:solidFill>
              <a:srgbClr val="6D9AB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1" name="Rechteck 40"/>
            <p:cNvSpPr/>
            <p:nvPr>
              <p:custDataLst>
                <p:tags r:id="rId38"/>
              </p:custDataLst>
            </p:nvPr>
          </p:nvSpPr>
          <p:spPr>
            <a:xfrm>
              <a:off x="5724675" y="3069492"/>
              <a:ext cx="310168" cy="92263"/>
            </a:xfrm>
            <a:prstGeom prst="rect">
              <a:avLst/>
            </a:prstGeom>
            <a:solidFill>
              <a:srgbClr val="6D9AB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2" name="Rechteck 41"/>
            <p:cNvSpPr/>
            <p:nvPr>
              <p:custDataLst>
                <p:tags r:id="rId39"/>
              </p:custDataLst>
            </p:nvPr>
          </p:nvSpPr>
          <p:spPr>
            <a:xfrm>
              <a:off x="6085886" y="3069445"/>
              <a:ext cx="310168" cy="92263"/>
            </a:xfrm>
            <a:prstGeom prst="rect">
              <a:avLst/>
            </a:prstGeom>
            <a:solidFill>
              <a:srgbClr val="6D9AB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43" name="Gruppieren 42"/>
            <p:cNvGrpSpPr/>
            <p:nvPr/>
          </p:nvGrpSpPr>
          <p:grpSpPr>
            <a:xfrm>
              <a:off x="4907847" y="2202261"/>
              <a:ext cx="140567" cy="140567"/>
              <a:chOff x="6858000" y="2504440"/>
              <a:chExt cx="227964" cy="227964"/>
            </a:xfrm>
          </p:grpSpPr>
          <p:sp>
            <p:nvSpPr>
              <p:cNvPr id="44" name="Ellipse 43"/>
              <p:cNvSpPr/>
              <p:nvPr>
                <p:custDataLst>
                  <p:tags r:id="rId40"/>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5" name="Gleichschenkliges Dreieck 44"/>
              <p:cNvSpPr/>
              <p:nvPr>
                <p:custDataLst>
                  <p:tags r:id="rId41"/>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sp>
        <p:nvSpPr>
          <p:cNvPr id="46" name="Rechteck 45"/>
          <p:cNvSpPr/>
          <p:nvPr>
            <p:custDataLst>
              <p:tags r:id="rId20"/>
            </p:custDataLst>
          </p:nvPr>
        </p:nvSpPr>
        <p:spPr>
          <a:xfrm>
            <a:off x="1315090" y="4349250"/>
            <a:ext cx="130790" cy="12125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7" name="Rechteck 46"/>
          <p:cNvSpPr/>
          <p:nvPr>
            <p:custDataLst>
              <p:tags r:id="rId21"/>
            </p:custDataLst>
          </p:nvPr>
        </p:nvSpPr>
        <p:spPr>
          <a:xfrm>
            <a:off x="1467307" y="4347119"/>
            <a:ext cx="130790" cy="12125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8" name="Rechteck 47"/>
          <p:cNvSpPr/>
          <p:nvPr>
            <p:custDataLst>
              <p:tags r:id="rId22"/>
            </p:custDataLst>
          </p:nvPr>
        </p:nvSpPr>
        <p:spPr>
          <a:xfrm>
            <a:off x="1620309" y="4347326"/>
            <a:ext cx="130790" cy="121256"/>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49" name="Rechteck 48"/>
          <p:cNvSpPr/>
          <p:nvPr>
            <p:custDataLst>
              <p:tags r:id="rId23"/>
            </p:custDataLst>
          </p:nvPr>
        </p:nvSpPr>
        <p:spPr>
          <a:xfrm>
            <a:off x="1771386" y="4347287"/>
            <a:ext cx="130790" cy="121256"/>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0" name="Rechteck 49"/>
          <p:cNvSpPr/>
          <p:nvPr>
            <p:custDataLst>
              <p:tags r:id="rId24"/>
            </p:custDataLst>
          </p:nvPr>
        </p:nvSpPr>
        <p:spPr>
          <a:xfrm>
            <a:off x="1923699" y="4347267"/>
            <a:ext cx="130790" cy="121256"/>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1" name="Rechteck 50"/>
          <p:cNvSpPr/>
          <p:nvPr>
            <p:custDataLst>
              <p:tags r:id="rId25"/>
            </p:custDataLst>
          </p:nvPr>
        </p:nvSpPr>
        <p:spPr>
          <a:xfrm>
            <a:off x="1193708" y="4511605"/>
            <a:ext cx="989699" cy="162347"/>
          </a:xfrm>
          <a:prstGeom prst="rect">
            <a:avLst/>
          </a:prstGeom>
          <a:solidFill>
            <a:srgbClr val="6EA293"/>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err="1" smtClean="0">
                <a:solidFill>
                  <a:schemeClr val="bg1"/>
                </a:solidFill>
              </a:rPr>
              <a:t>Catalogs</a:t>
            </a:r>
            <a:r>
              <a:rPr lang="de-DE" sz="800" dirty="0" smtClean="0">
                <a:solidFill>
                  <a:schemeClr val="bg1"/>
                </a:solidFill>
              </a:rPr>
              <a:t>/Groups</a:t>
            </a:r>
            <a:endParaRPr lang="de-DE" sz="800" dirty="0">
              <a:solidFill>
                <a:schemeClr val="bg1"/>
              </a:solidFill>
            </a:endParaRPr>
          </a:p>
        </p:txBody>
      </p:sp>
      <p:sp>
        <p:nvSpPr>
          <p:cNvPr id="52" name="Rechteck 51"/>
          <p:cNvSpPr/>
          <p:nvPr>
            <p:custDataLst>
              <p:tags r:id="rId26"/>
            </p:custDataLst>
          </p:nvPr>
        </p:nvSpPr>
        <p:spPr>
          <a:xfrm>
            <a:off x="1193708" y="4687756"/>
            <a:ext cx="989699" cy="149517"/>
          </a:xfrm>
          <a:prstGeom prst="rect">
            <a:avLst/>
          </a:prstGeom>
          <a:solidFill>
            <a:srgbClr val="0A5139"/>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err="1">
                <a:solidFill>
                  <a:schemeClr val="bg1"/>
                </a:solidFill>
              </a:rPr>
              <a:t>OData</a:t>
            </a:r>
            <a:r>
              <a:rPr lang="de-DE" sz="800" dirty="0">
                <a:solidFill>
                  <a:schemeClr val="bg1"/>
                </a:solidFill>
              </a:rPr>
              <a:t> </a:t>
            </a:r>
            <a:r>
              <a:rPr lang="de-DE" sz="800" dirty="0" smtClean="0">
                <a:solidFill>
                  <a:schemeClr val="bg1"/>
                </a:solidFill>
              </a:rPr>
              <a:t>Endpoints</a:t>
            </a:r>
            <a:endParaRPr lang="de-DE" sz="800" dirty="0">
              <a:solidFill>
                <a:schemeClr val="bg1"/>
              </a:solidFill>
            </a:endParaRPr>
          </a:p>
        </p:txBody>
      </p:sp>
      <p:sp>
        <p:nvSpPr>
          <p:cNvPr id="53" name="Rechteck 52"/>
          <p:cNvSpPr/>
          <p:nvPr>
            <p:custDataLst>
              <p:tags r:id="rId27"/>
            </p:custDataLst>
          </p:nvPr>
        </p:nvSpPr>
        <p:spPr>
          <a:xfrm>
            <a:off x="1170365" y="5027368"/>
            <a:ext cx="985779" cy="386433"/>
          </a:xfrm>
          <a:prstGeom prst="rect">
            <a:avLst/>
          </a:prstGeom>
          <a:solidFill>
            <a:srgbClr val="0A5139"/>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err="1" smtClean="0">
                <a:solidFill>
                  <a:schemeClr val="bg1"/>
                </a:solidFill>
              </a:rPr>
              <a:t>Odata</a:t>
            </a:r>
            <a:r>
              <a:rPr lang="de-DE" sz="800" dirty="0" smtClean="0">
                <a:solidFill>
                  <a:schemeClr val="bg1"/>
                </a:solidFill>
              </a:rPr>
              <a:t> Data &amp; Model Provider</a:t>
            </a:r>
            <a:endParaRPr lang="de-DE" sz="800" dirty="0">
              <a:solidFill>
                <a:schemeClr val="bg1"/>
              </a:solidFill>
            </a:endParaRPr>
          </a:p>
        </p:txBody>
      </p:sp>
    </p:spTree>
    <p:custDataLst>
      <p:tags r:id="rId1"/>
    </p:custDataLst>
    <p:extLst>
      <p:ext uri="{BB962C8B-B14F-4D97-AF65-F5344CB8AC3E}">
        <p14:creationId xmlns:p14="http://schemas.microsoft.com/office/powerpoint/2010/main" val="30584637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p:cNvPicPr>
            <a:picLocks/>
          </p:cNvPicPr>
          <p:nvPr>
            <p:custDataLst>
              <p:tags r:id="rId2"/>
            </p:custDataLst>
          </p:nvPr>
        </p:nvPicPr>
        <p:blipFill>
          <a:blip r:embed="rId58"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Grafik 8"/>
          <p:cNvPicPr>
            <a:picLocks/>
          </p:cNvPicPr>
          <p:nvPr>
            <p:custDataLst>
              <p:tags r:id="rId3"/>
            </p:custDataLst>
          </p:nvPr>
        </p:nvPicPr>
        <p:blipFill>
          <a:blip r:embed="rId59">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err="1"/>
              <a:t>Fiori</a:t>
            </a:r>
            <a:r>
              <a:rPr lang="de-DE" sz="2800" dirty="0"/>
              <a:t> </a:t>
            </a:r>
            <a:r>
              <a:rPr lang="de-DE" sz="2800" dirty="0" err="1"/>
              <a:t>Roles</a:t>
            </a:r>
            <a:r>
              <a:rPr lang="de-DE" sz="2800" dirty="0"/>
              <a:t> </a:t>
            </a:r>
            <a:r>
              <a:rPr lang="de-DE" sz="2800" dirty="0" err="1"/>
              <a:t>and</a:t>
            </a:r>
            <a:r>
              <a:rPr lang="de-DE" sz="2800" dirty="0"/>
              <a:t> </a:t>
            </a:r>
            <a:r>
              <a:rPr lang="de-DE" sz="2800" dirty="0" err="1"/>
              <a:t>Authorizations</a:t>
            </a:r>
            <a:endParaRPr lang="de-DE" sz="2800" dirty="0"/>
          </a:p>
        </p:txBody>
      </p:sp>
      <p:sp>
        <p:nvSpPr>
          <p:cNvPr id="7" name="Rechteck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5" name="Rechteck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29</a:t>
            </a:r>
            <a:endParaRPr lang="de-DE" sz="1200">
              <a:solidFill>
                <a:srgbClr val="999FA6"/>
              </a:solidFill>
            </a:endParaRPr>
          </a:p>
        </p:txBody>
      </p:sp>
      <p:sp>
        <p:nvSpPr>
          <p:cNvPr id="4" name="Rechteck 3"/>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3" name="Textfeld 2"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smtClean="0">
                <a:solidFill>
                  <a:srgbClr val="1399A0"/>
                </a:solidFill>
              </a:rPr>
              <a:t>IdM</a:t>
            </a:r>
            <a:r>
              <a:rPr lang="de-DE" sz="2800" dirty="0" smtClean="0">
                <a:solidFill>
                  <a:srgbClr val="1399A0"/>
                </a:solidFill>
              </a:rPr>
              <a:t> </a:t>
            </a:r>
            <a:r>
              <a:rPr lang="de-DE" sz="2800" dirty="0" err="1" smtClean="0">
                <a:solidFill>
                  <a:srgbClr val="1399A0"/>
                </a:solidFill>
              </a:rPr>
              <a:t>Roles</a:t>
            </a:r>
            <a:r>
              <a:rPr lang="de-DE" sz="2800" dirty="0" smtClean="0">
                <a:solidFill>
                  <a:srgbClr val="1399A0"/>
                </a:solidFill>
              </a:rPr>
              <a:t> in Detail</a:t>
            </a:r>
            <a:endParaRPr lang="de-DE" sz="2800" dirty="0">
              <a:solidFill>
                <a:srgbClr val="1399A0"/>
              </a:solidFill>
            </a:endParaRPr>
          </a:p>
        </p:txBody>
      </p:sp>
      <p:sp>
        <p:nvSpPr>
          <p:cNvPr id="11" name="Rechteck 10"/>
          <p:cNvSpPr/>
          <p:nvPr>
            <p:custDataLst>
              <p:tags r:id="rId11"/>
            </p:custDataLst>
          </p:nvPr>
        </p:nvSpPr>
        <p:spPr>
          <a:xfrm>
            <a:off x="289514" y="1432042"/>
            <a:ext cx="2332490" cy="1218225"/>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t">
            <a:noAutofit/>
          </a:bodyPr>
          <a:lstStyle/>
          <a:p>
            <a:r>
              <a:rPr lang="de-DE" sz="1000" dirty="0" err="1">
                <a:solidFill>
                  <a:srgbClr val="FFFFFF"/>
                </a:solidFill>
              </a:rPr>
              <a:t>inside.Portal</a:t>
            </a:r>
            <a:endParaRPr lang="de-DE" sz="1000" dirty="0">
              <a:solidFill>
                <a:srgbClr val="FFFFFF"/>
              </a:solidFill>
            </a:endParaRPr>
          </a:p>
        </p:txBody>
      </p:sp>
      <p:sp>
        <p:nvSpPr>
          <p:cNvPr id="12" name="Rechteck 11"/>
          <p:cNvSpPr/>
          <p:nvPr>
            <p:custDataLst>
              <p:tags r:id="rId12"/>
            </p:custDataLst>
          </p:nvPr>
        </p:nvSpPr>
        <p:spPr>
          <a:xfrm>
            <a:off x="266700" y="2813308"/>
            <a:ext cx="2355304" cy="1216625"/>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t">
            <a:noAutofit/>
          </a:bodyPr>
          <a:lstStyle/>
          <a:p>
            <a:r>
              <a:rPr lang="de-DE" sz="1000" dirty="0">
                <a:solidFill>
                  <a:srgbClr val="FFFFFF"/>
                </a:solidFill>
              </a:rPr>
              <a:t>SAP Gateway</a:t>
            </a:r>
          </a:p>
        </p:txBody>
      </p:sp>
      <p:sp>
        <p:nvSpPr>
          <p:cNvPr id="13" name="Rechteck 12"/>
          <p:cNvSpPr/>
          <p:nvPr>
            <p:custDataLst>
              <p:tags r:id="rId13"/>
            </p:custDataLst>
          </p:nvPr>
        </p:nvSpPr>
        <p:spPr>
          <a:xfrm>
            <a:off x="266700" y="4281393"/>
            <a:ext cx="2355304" cy="1031046"/>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t">
            <a:noAutofit/>
          </a:bodyPr>
          <a:lstStyle/>
          <a:p>
            <a:r>
              <a:rPr lang="de-DE" sz="1000" dirty="0">
                <a:solidFill>
                  <a:srgbClr val="FFFFFF"/>
                </a:solidFill>
              </a:rPr>
              <a:t>Backend </a:t>
            </a:r>
          </a:p>
          <a:p>
            <a:r>
              <a:rPr lang="de-DE" sz="1000" dirty="0">
                <a:solidFill>
                  <a:srgbClr val="FFFFFF"/>
                </a:solidFill>
              </a:rPr>
              <a:t>Systems</a:t>
            </a:r>
          </a:p>
        </p:txBody>
      </p:sp>
      <p:sp>
        <p:nvSpPr>
          <p:cNvPr id="14" name="Rechteck 13"/>
          <p:cNvSpPr/>
          <p:nvPr>
            <p:custDataLst>
              <p:tags r:id="rId14"/>
            </p:custDataLst>
          </p:nvPr>
        </p:nvSpPr>
        <p:spPr>
          <a:xfrm>
            <a:off x="406400" y="3081919"/>
            <a:ext cx="2098040" cy="676222"/>
          </a:xfrm>
          <a:prstGeom prst="rect">
            <a:avLst/>
          </a:prstGeom>
          <a:solidFill>
            <a:srgbClr val="6E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dirty="0" err="1" smtClean="0">
                <a:solidFill>
                  <a:schemeClr val="bg1"/>
                </a:solidFill>
              </a:rPr>
              <a:t>Fiori</a:t>
            </a:r>
            <a:r>
              <a:rPr lang="de-DE" sz="800" dirty="0" smtClean="0">
                <a:solidFill>
                  <a:schemeClr val="bg1"/>
                </a:solidFill>
              </a:rPr>
              <a:t> </a:t>
            </a:r>
          </a:p>
          <a:p>
            <a:r>
              <a:rPr lang="de-DE" sz="800" dirty="0" err="1" smtClean="0">
                <a:solidFill>
                  <a:schemeClr val="bg1"/>
                </a:solidFill>
              </a:rPr>
              <a:t>Tile</a:t>
            </a:r>
            <a:r>
              <a:rPr lang="de-DE" sz="800" dirty="0" smtClean="0">
                <a:solidFill>
                  <a:schemeClr val="bg1"/>
                </a:solidFill>
              </a:rPr>
              <a:t> </a:t>
            </a:r>
          </a:p>
          <a:p>
            <a:r>
              <a:rPr lang="de-DE" sz="800" dirty="0" err="1" smtClean="0">
                <a:solidFill>
                  <a:schemeClr val="bg1"/>
                </a:solidFill>
              </a:rPr>
              <a:t>Catalog</a:t>
            </a:r>
            <a:endParaRPr lang="de-DE" sz="800" dirty="0">
              <a:solidFill>
                <a:schemeClr val="bg1"/>
              </a:solidFill>
            </a:endParaRPr>
          </a:p>
        </p:txBody>
      </p:sp>
      <p:sp>
        <p:nvSpPr>
          <p:cNvPr id="15" name="Rechteck 14"/>
          <p:cNvSpPr/>
          <p:nvPr>
            <p:custDataLst>
              <p:tags r:id="rId15"/>
            </p:custDataLst>
          </p:nvPr>
        </p:nvSpPr>
        <p:spPr>
          <a:xfrm>
            <a:off x="1403596" y="4720504"/>
            <a:ext cx="1094740" cy="198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smtClean="0">
                <a:solidFill>
                  <a:schemeClr val="tx1"/>
                </a:solidFill>
              </a:rPr>
              <a:t>Buiness</a:t>
            </a:r>
            <a:r>
              <a:rPr lang="de-DE" sz="800" dirty="0" smtClean="0">
                <a:solidFill>
                  <a:schemeClr val="tx1"/>
                </a:solidFill>
              </a:rPr>
              <a:t> </a:t>
            </a:r>
            <a:r>
              <a:rPr lang="de-DE" sz="800" dirty="0" err="1" smtClean="0">
                <a:solidFill>
                  <a:schemeClr val="tx1"/>
                </a:solidFill>
              </a:rPr>
              <a:t>Application</a:t>
            </a:r>
            <a:endParaRPr lang="de-DE" sz="800" dirty="0">
              <a:solidFill>
                <a:schemeClr val="tx1"/>
              </a:solidFill>
            </a:endParaRPr>
          </a:p>
        </p:txBody>
      </p:sp>
      <p:sp>
        <p:nvSpPr>
          <p:cNvPr id="16" name="Rechteck 15"/>
          <p:cNvSpPr/>
          <p:nvPr>
            <p:custDataLst>
              <p:tags r:id="rId16"/>
            </p:custDataLst>
          </p:nvPr>
        </p:nvSpPr>
        <p:spPr>
          <a:xfrm>
            <a:off x="1403596" y="5044354"/>
            <a:ext cx="1094740" cy="219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smtClean="0">
                <a:solidFill>
                  <a:schemeClr val="tx1"/>
                </a:solidFill>
              </a:rPr>
              <a:t>Business </a:t>
            </a:r>
            <a:r>
              <a:rPr lang="de-DE" sz="800" dirty="0" smtClean="0">
                <a:solidFill>
                  <a:schemeClr val="tx1"/>
                </a:solidFill>
              </a:rPr>
              <a:t>Content</a:t>
            </a:r>
            <a:endParaRPr lang="de-DE" sz="800" dirty="0">
              <a:solidFill>
                <a:schemeClr val="tx1"/>
              </a:solidFill>
            </a:endParaRPr>
          </a:p>
        </p:txBody>
      </p:sp>
      <p:sp>
        <p:nvSpPr>
          <p:cNvPr id="17" name="Rechteck 16"/>
          <p:cNvSpPr/>
          <p:nvPr>
            <p:custDataLst>
              <p:tags r:id="rId17"/>
            </p:custDataLst>
          </p:nvPr>
        </p:nvSpPr>
        <p:spPr>
          <a:xfrm>
            <a:off x="404106" y="4720504"/>
            <a:ext cx="801578" cy="198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smtClean="0">
                <a:solidFill>
                  <a:schemeClr val="tx1"/>
                </a:solidFill>
              </a:rPr>
              <a:t>Authorization</a:t>
            </a:r>
            <a:endParaRPr lang="de-DE" sz="800" dirty="0">
              <a:solidFill>
                <a:schemeClr val="tx1"/>
              </a:solidFill>
            </a:endParaRPr>
          </a:p>
        </p:txBody>
      </p:sp>
      <p:sp>
        <p:nvSpPr>
          <p:cNvPr id="18" name="Rechteck 17"/>
          <p:cNvSpPr/>
          <p:nvPr>
            <p:custDataLst>
              <p:tags r:id="rId18"/>
            </p:custDataLst>
          </p:nvPr>
        </p:nvSpPr>
        <p:spPr>
          <a:xfrm>
            <a:off x="404106" y="5044354"/>
            <a:ext cx="801578" cy="219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tx1"/>
                </a:solidFill>
              </a:rPr>
              <a:t>Customizing</a:t>
            </a:r>
            <a:endParaRPr lang="de-DE" sz="800" dirty="0">
              <a:solidFill>
                <a:schemeClr val="tx1"/>
              </a:solidFill>
            </a:endParaRPr>
          </a:p>
        </p:txBody>
      </p:sp>
      <p:sp>
        <p:nvSpPr>
          <p:cNvPr id="19" name="Rechteck 18"/>
          <p:cNvSpPr/>
          <p:nvPr>
            <p:custDataLst>
              <p:tags r:id="rId19"/>
            </p:custDataLst>
          </p:nvPr>
        </p:nvSpPr>
        <p:spPr>
          <a:xfrm>
            <a:off x="995388" y="4390304"/>
            <a:ext cx="1502948" cy="171985"/>
          </a:xfrm>
          <a:prstGeom prst="rect">
            <a:avLst/>
          </a:prstGeom>
          <a:solidFill>
            <a:srgbClr val="0A5139"/>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800" dirty="0">
                <a:solidFill>
                  <a:schemeClr val="bg1"/>
                </a:solidFill>
              </a:rPr>
              <a:t>Fiori Data + Model Provider</a:t>
            </a:r>
            <a:endParaRPr lang="de-DE" sz="800" dirty="0">
              <a:solidFill>
                <a:schemeClr val="bg1"/>
              </a:solidFill>
            </a:endParaRPr>
          </a:p>
        </p:txBody>
      </p:sp>
      <p:sp>
        <p:nvSpPr>
          <p:cNvPr id="20" name="Rechteck 19"/>
          <p:cNvSpPr/>
          <p:nvPr>
            <p:custDataLst>
              <p:tags r:id="rId20"/>
            </p:custDataLst>
          </p:nvPr>
        </p:nvSpPr>
        <p:spPr>
          <a:xfrm>
            <a:off x="3283285" y="3047776"/>
            <a:ext cx="2786303" cy="190871"/>
          </a:xfrm>
          <a:prstGeom prst="rect">
            <a:avLst/>
          </a:prstGeom>
          <a:solidFill>
            <a:srgbClr val="6FB9E2"/>
          </a:solidFill>
          <a:ln>
            <a:noFill/>
          </a:ln>
        </p:spPr>
        <p:style>
          <a:lnRef idx="2">
            <a:schemeClr val="accent5"/>
          </a:lnRef>
          <a:fillRef idx="1">
            <a:schemeClr val="lt1"/>
          </a:fillRef>
          <a:effectRef idx="0">
            <a:schemeClr val="accent5"/>
          </a:effectRef>
          <a:fontRef idx="minor">
            <a:schemeClr val="dk1"/>
          </a:fontRef>
        </p:style>
        <p:txBody>
          <a:bodyPr rtlCol="0" anchor="ctr"/>
          <a:lstStyle/>
          <a:p>
            <a:r>
              <a:rPr lang="de-DE" sz="900" dirty="0">
                <a:solidFill>
                  <a:schemeClr val="bg1"/>
                </a:solidFill>
              </a:rPr>
              <a:t>X:0GXX_FIORI_ALL_MINUSER</a:t>
            </a:r>
          </a:p>
        </p:txBody>
      </p:sp>
      <p:sp>
        <p:nvSpPr>
          <p:cNvPr id="21" name="Rechteck 20"/>
          <p:cNvSpPr/>
          <p:nvPr>
            <p:custDataLst>
              <p:tags r:id="rId21"/>
            </p:custDataLst>
          </p:nvPr>
        </p:nvSpPr>
        <p:spPr>
          <a:xfrm>
            <a:off x="3283286" y="1656961"/>
            <a:ext cx="2786303" cy="193034"/>
          </a:xfrm>
          <a:prstGeom prst="rect">
            <a:avLst/>
          </a:prstGeom>
          <a:solidFill>
            <a:srgbClr val="6FB9E2"/>
          </a:solidFill>
          <a:ln>
            <a:noFill/>
          </a:ln>
        </p:spPr>
        <p:style>
          <a:lnRef idx="2">
            <a:schemeClr val="accent5"/>
          </a:lnRef>
          <a:fillRef idx="1">
            <a:schemeClr val="lt1"/>
          </a:fillRef>
          <a:effectRef idx="0">
            <a:schemeClr val="accent5"/>
          </a:effectRef>
          <a:fontRef idx="minor">
            <a:schemeClr val="dk1"/>
          </a:fontRef>
        </p:style>
        <p:txBody>
          <a:bodyPr rtlCol="0" anchor="ctr"/>
          <a:lstStyle/>
          <a:p>
            <a:r>
              <a:rPr lang="en-US" sz="1000" dirty="0" err="1" smtClean="0">
                <a:solidFill>
                  <a:schemeClr val="bg1"/>
                </a:solidFill>
              </a:rPr>
              <a:t>rb_inside_launchpad_users</a:t>
            </a:r>
            <a:r>
              <a:rPr lang="en-US" sz="1000" dirty="0" smtClean="0">
                <a:solidFill>
                  <a:schemeClr val="bg1"/>
                </a:solidFill>
              </a:rPr>
              <a:t> * </a:t>
            </a:r>
            <a:endParaRPr lang="de-DE" sz="1000" dirty="0">
              <a:solidFill>
                <a:schemeClr val="bg1"/>
              </a:solidFill>
            </a:endParaRPr>
          </a:p>
        </p:txBody>
      </p:sp>
      <p:sp>
        <p:nvSpPr>
          <p:cNvPr id="22" name="Rechteck 21"/>
          <p:cNvSpPr/>
          <p:nvPr>
            <p:custDataLst>
              <p:tags r:id="rId22"/>
            </p:custDataLst>
          </p:nvPr>
        </p:nvSpPr>
        <p:spPr>
          <a:xfrm>
            <a:off x="6389826" y="3047776"/>
            <a:ext cx="3052423" cy="190871"/>
          </a:xfrm>
          <a:prstGeom prst="rect">
            <a:avLst/>
          </a:prstGeom>
          <a:solidFill>
            <a:srgbClr val="D067AD"/>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de-DE" sz="900" dirty="0" smtClean="0">
                <a:solidFill>
                  <a:schemeClr val="bg1"/>
                </a:solidFill>
              </a:rPr>
              <a:t>X:0G</a:t>
            </a:r>
            <a:r>
              <a:rPr lang="de-DE" sz="900" b="1" dirty="0" smtClean="0">
                <a:solidFill>
                  <a:schemeClr val="bg1"/>
                </a:solidFill>
              </a:rPr>
              <a:t>&lt;</a:t>
            </a:r>
            <a:r>
              <a:rPr lang="de-DE" sz="900" b="1" i="1" dirty="0" smtClean="0">
                <a:solidFill>
                  <a:schemeClr val="bg1"/>
                </a:solidFill>
              </a:rPr>
              <a:t>MO</a:t>
            </a:r>
            <a:r>
              <a:rPr lang="de-DE" sz="900" b="1" dirty="0" smtClean="0">
                <a:solidFill>
                  <a:schemeClr val="bg1"/>
                </a:solidFill>
              </a:rPr>
              <a:t>&gt;</a:t>
            </a:r>
            <a:r>
              <a:rPr lang="de-DE" sz="900" dirty="0" smtClean="0">
                <a:solidFill>
                  <a:schemeClr val="bg1"/>
                </a:solidFill>
              </a:rPr>
              <a:t>_&lt;UseCase&gt;(_&lt;SID&gt;)</a:t>
            </a:r>
            <a:endParaRPr lang="de-DE" sz="900" dirty="0">
              <a:solidFill>
                <a:schemeClr val="bg1"/>
              </a:solidFill>
            </a:endParaRPr>
          </a:p>
        </p:txBody>
      </p:sp>
      <p:sp>
        <p:nvSpPr>
          <p:cNvPr id="23" name="Rechteck 22"/>
          <p:cNvSpPr/>
          <p:nvPr>
            <p:custDataLst>
              <p:tags r:id="rId23"/>
            </p:custDataLst>
          </p:nvPr>
        </p:nvSpPr>
        <p:spPr>
          <a:xfrm>
            <a:off x="6389826" y="1659392"/>
            <a:ext cx="3052423" cy="197843"/>
          </a:xfrm>
          <a:prstGeom prst="rect">
            <a:avLst/>
          </a:prstGeom>
          <a:solidFill>
            <a:srgbClr val="D067AD"/>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1000" dirty="0" err="1">
                <a:solidFill>
                  <a:schemeClr val="bg1"/>
                </a:solidFill>
              </a:rPr>
              <a:t>rb_flp</a:t>
            </a:r>
            <a:r>
              <a:rPr lang="en-GB" sz="1000" dirty="0" smtClean="0">
                <a:solidFill>
                  <a:schemeClr val="bg1"/>
                </a:solidFill>
              </a:rPr>
              <a:t>_</a:t>
            </a:r>
            <a:r>
              <a:rPr lang="de-DE" sz="1000" b="1" dirty="0" smtClean="0">
                <a:solidFill>
                  <a:schemeClr val="bg1"/>
                </a:solidFill>
              </a:rPr>
              <a:t>&lt;</a:t>
            </a:r>
            <a:r>
              <a:rPr lang="de-DE" sz="1000" b="1" dirty="0" err="1" smtClean="0">
                <a:solidFill>
                  <a:schemeClr val="bg1"/>
                </a:solidFill>
              </a:rPr>
              <a:t>mo</a:t>
            </a:r>
            <a:r>
              <a:rPr lang="de-DE" sz="1000" b="1" dirty="0" smtClean="0">
                <a:solidFill>
                  <a:schemeClr val="bg1"/>
                </a:solidFill>
              </a:rPr>
              <a:t>&gt;</a:t>
            </a:r>
            <a:r>
              <a:rPr lang="de-DE" sz="1000" dirty="0" smtClean="0">
                <a:solidFill>
                  <a:schemeClr val="bg1"/>
                </a:solidFill>
              </a:rPr>
              <a:t>_&lt;</a:t>
            </a:r>
            <a:r>
              <a:rPr lang="de-DE" sz="1000" dirty="0" err="1" smtClean="0">
                <a:solidFill>
                  <a:schemeClr val="bg1"/>
                </a:solidFill>
              </a:rPr>
              <a:t>fiori</a:t>
            </a:r>
            <a:r>
              <a:rPr lang="de-DE" sz="1000" dirty="0" smtClean="0">
                <a:solidFill>
                  <a:schemeClr val="bg1"/>
                </a:solidFill>
              </a:rPr>
              <a:t> </a:t>
            </a:r>
            <a:r>
              <a:rPr lang="de-DE" sz="1000" dirty="0" err="1" smtClean="0">
                <a:solidFill>
                  <a:schemeClr val="bg1"/>
                </a:solidFill>
              </a:rPr>
              <a:t>use-case</a:t>
            </a:r>
            <a:r>
              <a:rPr lang="de-DE" sz="1000" dirty="0">
                <a:solidFill>
                  <a:schemeClr val="bg1"/>
                </a:solidFill>
              </a:rPr>
              <a:t>&gt; </a:t>
            </a:r>
          </a:p>
        </p:txBody>
      </p:sp>
      <p:sp>
        <p:nvSpPr>
          <p:cNvPr id="24" name="Rechteck 23"/>
          <p:cNvSpPr/>
          <p:nvPr>
            <p:custDataLst>
              <p:tags r:id="rId24"/>
            </p:custDataLst>
          </p:nvPr>
        </p:nvSpPr>
        <p:spPr>
          <a:xfrm>
            <a:off x="3280708" y="4401309"/>
            <a:ext cx="2786303" cy="203519"/>
          </a:xfrm>
          <a:prstGeom prst="rect">
            <a:avLst/>
          </a:prstGeom>
          <a:solidFill>
            <a:srgbClr val="6FB9E2"/>
          </a:solidFill>
          <a:ln>
            <a:noFill/>
          </a:ln>
        </p:spPr>
        <p:style>
          <a:lnRef idx="2">
            <a:schemeClr val="accent5"/>
          </a:lnRef>
          <a:fillRef idx="1">
            <a:schemeClr val="lt1"/>
          </a:fillRef>
          <a:effectRef idx="0">
            <a:schemeClr val="accent5"/>
          </a:effectRef>
          <a:fontRef idx="minor">
            <a:schemeClr val="dk1"/>
          </a:fontRef>
        </p:style>
        <p:txBody>
          <a:bodyPr rtlCol="0" anchor="ctr"/>
          <a:lstStyle/>
          <a:p>
            <a:r>
              <a:rPr lang="en-US" sz="800" dirty="0">
                <a:solidFill>
                  <a:schemeClr val="bg1"/>
                </a:solidFill>
              </a:rPr>
              <a:t>Z:A1SY_STAR_ALL_M_MINUSER(_HR</a:t>
            </a:r>
            <a:r>
              <a:rPr lang="en-US" sz="800" dirty="0" smtClean="0">
                <a:solidFill>
                  <a:schemeClr val="bg1"/>
                </a:solidFill>
              </a:rPr>
              <a:t>)</a:t>
            </a:r>
            <a:endParaRPr lang="de-DE" sz="800" dirty="0">
              <a:solidFill>
                <a:schemeClr val="bg1"/>
              </a:solidFill>
            </a:endParaRPr>
          </a:p>
        </p:txBody>
      </p:sp>
      <p:sp>
        <p:nvSpPr>
          <p:cNvPr id="25" name="Rechteck 24"/>
          <p:cNvSpPr/>
          <p:nvPr>
            <p:custDataLst>
              <p:tags r:id="rId25"/>
            </p:custDataLst>
          </p:nvPr>
        </p:nvSpPr>
        <p:spPr>
          <a:xfrm>
            <a:off x="6381071" y="4399880"/>
            <a:ext cx="3052423" cy="204948"/>
          </a:xfrm>
          <a:prstGeom prst="rect">
            <a:avLst/>
          </a:prstGeom>
          <a:solidFill>
            <a:srgbClr val="D067AD"/>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de-DE" sz="800" dirty="0" smtClean="0">
                <a:solidFill>
                  <a:schemeClr val="bg1"/>
                </a:solidFill>
              </a:rPr>
              <a:t>(</a:t>
            </a:r>
            <a:r>
              <a:rPr lang="de-DE" sz="800" dirty="0" err="1" smtClean="0">
                <a:solidFill>
                  <a:schemeClr val="bg1"/>
                </a:solidFill>
              </a:rPr>
              <a:t>Existing</a:t>
            </a:r>
            <a:r>
              <a:rPr lang="de-DE" sz="800" dirty="0" smtClean="0">
                <a:solidFill>
                  <a:schemeClr val="bg1"/>
                </a:solidFill>
              </a:rPr>
              <a:t>) Business </a:t>
            </a:r>
            <a:r>
              <a:rPr lang="de-DE" sz="800" dirty="0" err="1" smtClean="0">
                <a:solidFill>
                  <a:schemeClr val="bg1"/>
                </a:solidFill>
              </a:rPr>
              <a:t>Role</a:t>
            </a:r>
            <a:endParaRPr lang="de-DE" sz="800" dirty="0">
              <a:solidFill>
                <a:schemeClr val="bg1"/>
              </a:solidFill>
            </a:endParaRPr>
          </a:p>
        </p:txBody>
      </p:sp>
      <p:cxnSp>
        <p:nvCxnSpPr>
          <p:cNvPr id="26" name="Gewinkelte Verbindung 30"/>
          <p:cNvCxnSpPr/>
          <p:nvPr>
            <p:custDataLst>
              <p:tags r:id="rId26"/>
            </p:custDataLst>
          </p:nvPr>
        </p:nvCxnSpPr>
        <p:spPr>
          <a:xfrm flipV="1">
            <a:off x="1205684" y="4846234"/>
            <a:ext cx="197912" cy="369570"/>
          </a:xfrm>
          <a:prstGeom prst="bentConnector3">
            <a:avLst/>
          </a:prstGeom>
          <a:ln>
            <a:solidFill>
              <a:srgbClr val="B2B3B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winkelte Verbindung 31"/>
          <p:cNvCxnSpPr/>
          <p:nvPr>
            <p:custDataLst>
              <p:tags r:id="rId27"/>
            </p:custDataLst>
          </p:nvPr>
        </p:nvCxnSpPr>
        <p:spPr>
          <a:xfrm>
            <a:off x="1205684" y="4846234"/>
            <a:ext cx="197912" cy="12700"/>
          </a:xfrm>
          <a:prstGeom prst="bentConnector3">
            <a:avLst/>
          </a:prstGeom>
          <a:ln>
            <a:solidFill>
              <a:srgbClr val="B2B3B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custDataLst>
              <p:tags r:id="rId28"/>
            </p:custDataLst>
          </p:nvPr>
        </p:nvCxnSpPr>
        <p:spPr>
          <a:xfrm>
            <a:off x="1746862" y="4562289"/>
            <a:ext cx="0" cy="158171"/>
          </a:xfrm>
          <a:prstGeom prst="straightConnector1">
            <a:avLst/>
          </a:prstGeom>
          <a:ln>
            <a:solidFill>
              <a:srgbClr val="B2B3B5"/>
            </a:solidFill>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custDataLst>
              <p:tags r:id="rId29"/>
            </p:custDataLst>
          </p:nvPr>
        </p:nvSpPr>
        <p:spPr>
          <a:xfrm>
            <a:off x="1705756" y="4513740"/>
            <a:ext cx="258404" cy="215444"/>
          </a:xfrm>
          <a:prstGeom prst="rect">
            <a:avLst/>
          </a:prstGeom>
          <a:solidFill>
            <a:scrgbClr r="0" g="0" b="0">
              <a:alpha val="0"/>
            </a:scrgbClr>
          </a:solidFill>
          <a:ln/>
        </p:spPr>
        <p:txBody>
          <a:bodyPr wrap="none" rtlCol="0">
            <a:spAutoFit/>
          </a:bodyPr>
          <a:lstStyle/>
          <a:p>
            <a:r>
              <a:rPr lang="de-DE" sz="800" dirty="0" smtClean="0">
                <a:solidFill>
                  <a:schemeClr val="bg1"/>
                </a:solidFill>
              </a:rPr>
              <a:t>R</a:t>
            </a:r>
            <a:endParaRPr lang="de-DE" sz="800" dirty="0">
              <a:solidFill>
                <a:schemeClr val="bg1"/>
              </a:solidFill>
            </a:endParaRPr>
          </a:p>
        </p:txBody>
      </p:sp>
      <p:cxnSp>
        <p:nvCxnSpPr>
          <p:cNvPr id="30" name="Gerade Verbindung mit Pfeil 29"/>
          <p:cNvCxnSpPr/>
          <p:nvPr>
            <p:custDataLst>
              <p:tags r:id="rId30"/>
            </p:custDataLst>
          </p:nvPr>
        </p:nvCxnSpPr>
        <p:spPr>
          <a:xfrm>
            <a:off x="1950966" y="4971964"/>
            <a:ext cx="0" cy="118110"/>
          </a:xfrm>
          <a:prstGeom prst="straightConnector1">
            <a:avLst/>
          </a:prstGeom>
          <a:ln>
            <a:solidFill>
              <a:srgbClr val="B2B3B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hteck 30"/>
          <p:cNvSpPr/>
          <p:nvPr>
            <p:custDataLst>
              <p:tags r:id="rId31"/>
            </p:custDataLst>
          </p:nvPr>
        </p:nvSpPr>
        <p:spPr>
          <a:xfrm>
            <a:off x="996112" y="3807053"/>
            <a:ext cx="1502948" cy="161943"/>
          </a:xfrm>
          <a:prstGeom prst="rect">
            <a:avLst/>
          </a:prstGeom>
          <a:solidFill>
            <a:srgbClr val="0A5139"/>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800" dirty="0" smtClean="0">
                <a:solidFill>
                  <a:schemeClr val="bg1"/>
                </a:solidFill>
              </a:rPr>
              <a:t>Fiori </a:t>
            </a:r>
            <a:r>
              <a:rPr lang="en-US" sz="800" dirty="0" err="1" smtClean="0">
                <a:solidFill>
                  <a:schemeClr val="bg1"/>
                </a:solidFill>
              </a:rPr>
              <a:t>Odata</a:t>
            </a:r>
            <a:r>
              <a:rPr lang="en-US" sz="800" dirty="0" smtClean="0">
                <a:solidFill>
                  <a:schemeClr val="bg1"/>
                </a:solidFill>
              </a:rPr>
              <a:t> Service Proxy</a:t>
            </a:r>
            <a:endParaRPr lang="de-DE" sz="800" dirty="0">
              <a:solidFill>
                <a:schemeClr val="bg1"/>
              </a:solidFill>
            </a:endParaRPr>
          </a:p>
        </p:txBody>
      </p:sp>
      <p:pic>
        <p:nvPicPr>
          <p:cNvPr id="32" name="Grafik 31"/>
          <p:cNvPicPr>
            <a:picLocks noChangeAspect="1"/>
          </p:cNvPicPr>
          <p:nvPr>
            <p:custDataLst>
              <p:tags r:id="rId32"/>
            </p:custDataLst>
          </p:nvPr>
        </p:nvPicPr>
        <p:blipFill>
          <a:blip r:embed="rId60"/>
          <a:stretch>
            <a:fillRect/>
          </a:stretch>
        </p:blipFill>
        <p:spPr>
          <a:xfrm>
            <a:off x="1117159" y="3124232"/>
            <a:ext cx="639399" cy="604837"/>
          </a:xfrm>
          <a:prstGeom prst="rect">
            <a:avLst/>
          </a:prstGeom>
        </p:spPr>
      </p:pic>
      <p:pic>
        <p:nvPicPr>
          <p:cNvPr id="33" name="Grafik 32"/>
          <p:cNvPicPr>
            <a:picLocks noChangeAspect="1"/>
          </p:cNvPicPr>
          <p:nvPr>
            <p:custDataLst>
              <p:tags r:id="rId33"/>
            </p:custDataLst>
          </p:nvPr>
        </p:nvPicPr>
        <p:blipFill>
          <a:blip r:embed="rId61"/>
          <a:stretch>
            <a:fillRect/>
          </a:stretch>
        </p:blipFill>
        <p:spPr>
          <a:xfrm>
            <a:off x="1805080" y="3124232"/>
            <a:ext cx="640922" cy="604838"/>
          </a:xfrm>
          <a:prstGeom prst="rect">
            <a:avLst/>
          </a:prstGeom>
        </p:spPr>
      </p:pic>
      <p:cxnSp>
        <p:nvCxnSpPr>
          <p:cNvPr id="34" name="Gerade Verbindung mit Pfeil 33"/>
          <p:cNvCxnSpPr>
            <a:stCxn id="31" idx="2"/>
            <a:endCxn id="19" idx="0"/>
          </p:cNvCxnSpPr>
          <p:nvPr>
            <p:custDataLst>
              <p:tags r:id="rId34"/>
            </p:custDataLst>
          </p:nvPr>
        </p:nvCxnSpPr>
        <p:spPr>
          <a:xfrm flipH="1">
            <a:off x="1746862" y="3968996"/>
            <a:ext cx="724" cy="421308"/>
          </a:xfrm>
          <a:prstGeom prst="straightConnector1">
            <a:avLst/>
          </a:prstGeom>
          <a:ln>
            <a:solidFill>
              <a:srgbClr val="B2B3B5"/>
            </a:solidFill>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custDataLst>
              <p:tags r:id="rId35"/>
            </p:custDataLst>
          </p:nvPr>
        </p:nvSpPr>
        <p:spPr>
          <a:xfrm>
            <a:off x="1698666" y="4000710"/>
            <a:ext cx="423514" cy="215444"/>
          </a:xfrm>
          <a:prstGeom prst="rect">
            <a:avLst/>
          </a:prstGeom>
          <a:solidFill>
            <a:scrgbClr r="0" g="0" b="0">
              <a:alpha val="0"/>
            </a:scrgbClr>
          </a:solidFill>
        </p:spPr>
        <p:txBody>
          <a:bodyPr wrap="none" rtlCol="0">
            <a:spAutoFit/>
          </a:bodyPr>
          <a:lstStyle/>
          <a:p>
            <a:r>
              <a:rPr lang="de-DE" sz="800" dirty="0" err="1" smtClean="0"/>
              <a:t>tRFC</a:t>
            </a:r>
            <a:endParaRPr lang="de-DE" sz="800" dirty="0"/>
          </a:p>
        </p:txBody>
      </p:sp>
      <p:sp>
        <p:nvSpPr>
          <p:cNvPr id="36" name="Textfeld 35"/>
          <p:cNvSpPr txBox="1"/>
          <p:nvPr>
            <p:custDataLst>
              <p:tags r:id="rId36"/>
            </p:custDataLst>
          </p:nvPr>
        </p:nvSpPr>
        <p:spPr>
          <a:xfrm>
            <a:off x="3291752" y="1923275"/>
            <a:ext cx="2777649" cy="646331"/>
          </a:xfrm>
          <a:prstGeom prst="rect">
            <a:avLst/>
          </a:prstGeom>
          <a:solidFill>
            <a:srgbClr val="D7D7DA"/>
          </a:solidFill>
        </p:spPr>
        <p:txBody>
          <a:bodyPr wrap="square" rtlCol="0">
            <a:spAutoFit/>
          </a:bodyPr>
          <a:lstStyle/>
          <a:p>
            <a:pPr marL="171450" indent="-171450">
              <a:buFontTx/>
              <a:buChar char="-"/>
            </a:pPr>
            <a:r>
              <a:rPr lang="de-DE" sz="900" dirty="0" err="1" smtClean="0"/>
              <a:t>Fiori</a:t>
            </a:r>
            <a:r>
              <a:rPr lang="de-DE" sz="900" dirty="0" smtClean="0"/>
              <a:t> </a:t>
            </a:r>
            <a:r>
              <a:rPr lang="de-DE" sz="900" dirty="0" err="1" smtClean="0"/>
              <a:t>Launchpad</a:t>
            </a:r>
            <a:r>
              <a:rPr lang="de-DE" sz="900" dirty="0" smtClean="0"/>
              <a:t> Access</a:t>
            </a:r>
          </a:p>
          <a:p>
            <a:pPr marL="171450" indent="-171450">
              <a:buFontTx/>
              <a:buChar char="-"/>
            </a:pPr>
            <a:r>
              <a:rPr lang="de-DE" sz="900" dirty="0" err="1" smtClean="0"/>
              <a:t>Personalization</a:t>
            </a:r>
            <a:endParaRPr lang="de-DE" sz="900" dirty="0" smtClean="0"/>
          </a:p>
          <a:p>
            <a:pPr marL="171450" indent="-171450">
              <a:buFontTx/>
              <a:buChar char="-"/>
            </a:pPr>
            <a:r>
              <a:rPr lang="de-DE" sz="900" dirty="0" smtClean="0"/>
              <a:t>Default Content</a:t>
            </a:r>
          </a:p>
          <a:p>
            <a:pPr marL="171450" indent="-171450">
              <a:buFontTx/>
              <a:buChar char="-"/>
            </a:pPr>
            <a:endParaRPr lang="de-DE" sz="900" dirty="0"/>
          </a:p>
        </p:txBody>
      </p:sp>
      <p:sp>
        <p:nvSpPr>
          <p:cNvPr id="37" name="Textfeld 36"/>
          <p:cNvSpPr txBox="1"/>
          <p:nvPr>
            <p:custDataLst>
              <p:tags r:id="rId37"/>
            </p:custDataLst>
          </p:nvPr>
        </p:nvSpPr>
        <p:spPr>
          <a:xfrm>
            <a:off x="6392116" y="1923275"/>
            <a:ext cx="3052423" cy="646331"/>
          </a:xfrm>
          <a:prstGeom prst="rect">
            <a:avLst/>
          </a:prstGeom>
          <a:solidFill>
            <a:srgbClr val="D7D7DA"/>
          </a:solidFill>
        </p:spPr>
        <p:txBody>
          <a:bodyPr wrap="square" rtlCol="0">
            <a:spAutoFit/>
          </a:bodyPr>
          <a:lstStyle>
            <a:defPPr>
              <a:defRPr lang="de-DE"/>
            </a:defPPr>
            <a:lvl1pPr marL="171450" indent="-171450">
              <a:buChar char="-"/>
              <a:defRPr sz="900"/>
            </a:lvl1pPr>
          </a:lstStyle>
          <a:p>
            <a:r>
              <a:rPr lang="de-DE" dirty="0" err="1"/>
              <a:t>Launchpad</a:t>
            </a:r>
            <a:r>
              <a:rPr lang="de-DE" dirty="0"/>
              <a:t> </a:t>
            </a:r>
            <a:r>
              <a:rPr lang="de-DE" dirty="0" err="1"/>
              <a:t>Category</a:t>
            </a:r>
            <a:endParaRPr lang="de-DE" dirty="0"/>
          </a:p>
          <a:p>
            <a:r>
              <a:rPr lang="de-DE" dirty="0"/>
              <a:t>Remote Gateway </a:t>
            </a:r>
            <a:r>
              <a:rPr lang="de-DE" dirty="0" err="1"/>
              <a:t>Catalogs</a:t>
            </a:r>
            <a:endParaRPr lang="de-DE" dirty="0"/>
          </a:p>
          <a:p>
            <a:r>
              <a:rPr lang="de-DE" dirty="0"/>
              <a:t>Portal Business </a:t>
            </a:r>
            <a:r>
              <a:rPr lang="de-DE" dirty="0" smtClean="0"/>
              <a:t>Content</a:t>
            </a:r>
          </a:p>
          <a:p>
            <a:endParaRPr lang="de-DE" dirty="0"/>
          </a:p>
        </p:txBody>
      </p:sp>
      <p:sp>
        <p:nvSpPr>
          <p:cNvPr id="38" name="Textfeld 37"/>
          <p:cNvSpPr txBox="1"/>
          <p:nvPr>
            <p:custDataLst>
              <p:tags r:id="rId38"/>
            </p:custDataLst>
          </p:nvPr>
        </p:nvSpPr>
        <p:spPr>
          <a:xfrm>
            <a:off x="3291752" y="3298305"/>
            <a:ext cx="2777649" cy="646331"/>
          </a:xfrm>
          <a:prstGeom prst="rect">
            <a:avLst/>
          </a:prstGeom>
          <a:solidFill>
            <a:srgbClr val="D7D7DA"/>
          </a:solidFill>
        </p:spPr>
        <p:txBody>
          <a:bodyPr wrap="square" rtlCol="0">
            <a:spAutoFit/>
          </a:bodyPr>
          <a:lstStyle/>
          <a:p>
            <a:pPr marL="171450" indent="-171450">
              <a:buFontTx/>
              <a:buChar char="-"/>
            </a:pPr>
            <a:r>
              <a:rPr lang="de-DE" sz="900" dirty="0" smtClean="0"/>
              <a:t>Basic </a:t>
            </a:r>
            <a:r>
              <a:rPr lang="de-DE" sz="900" dirty="0" err="1" smtClean="0"/>
              <a:t>Fiori</a:t>
            </a:r>
            <a:r>
              <a:rPr lang="de-DE" sz="900" dirty="0" smtClean="0"/>
              <a:t> </a:t>
            </a:r>
            <a:r>
              <a:rPr lang="de-DE" sz="900" dirty="0" err="1" smtClean="0"/>
              <a:t>OData</a:t>
            </a:r>
            <a:r>
              <a:rPr lang="de-DE" sz="900" dirty="0" smtClean="0"/>
              <a:t> Services</a:t>
            </a:r>
          </a:p>
          <a:p>
            <a:pPr marL="171450" indent="-171450">
              <a:buFontTx/>
              <a:buChar char="-"/>
            </a:pPr>
            <a:r>
              <a:rPr lang="de-DE" sz="900" dirty="0" smtClean="0"/>
              <a:t>Default Content (All User)</a:t>
            </a:r>
          </a:p>
          <a:p>
            <a:pPr marL="171450" indent="-171450">
              <a:buFontTx/>
              <a:buChar char="-"/>
            </a:pPr>
            <a:endParaRPr lang="de-DE" sz="900" dirty="0" smtClean="0"/>
          </a:p>
          <a:p>
            <a:pPr marL="171450" indent="-171450">
              <a:buFontTx/>
              <a:buChar char="-"/>
            </a:pPr>
            <a:endParaRPr lang="de-DE" sz="900" dirty="0"/>
          </a:p>
        </p:txBody>
      </p:sp>
      <p:sp>
        <p:nvSpPr>
          <p:cNvPr id="39" name="Textfeld 38"/>
          <p:cNvSpPr txBox="1"/>
          <p:nvPr>
            <p:custDataLst>
              <p:tags r:id="rId39"/>
            </p:custDataLst>
          </p:nvPr>
        </p:nvSpPr>
        <p:spPr>
          <a:xfrm>
            <a:off x="6392116" y="3298305"/>
            <a:ext cx="3052423" cy="646331"/>
          </a:xfrm>
          <a:prstGeom prst="rect">
            <a:avLst/>
          </a:prstGeom>
          <a:solidFill>
            <a:srgbClr val="D7D7DA"/>
          </a:solidFill>
        </p:spPr>
        <p:txBody>
          <a:bodyPr wrap="square" rtlCol="0">
            <a:spAutoFit/>
          </a:bodyPr>
          <a:lstStyle>
            <a:defPPr>
              <a:defRPr lang="de-DE"/>
            </a:defPPr>
            <a:lvl1pPr marL="171450" indent="-171450">
              <a:buChar char="-"/>
              <a:defRPr sz="900"/>
            </a:lvl1pPr>
          </a:lstStyle>
          <a:p>
            <a:pPr>
              <a:buFont typeface="Symbol" pitchFamily="18" charset="2"/>
              <a:buChar char="-"/>
            </a:pPr>
            <a:r>
              <a:rPr lang="de-DE" dirty="0"/>
              <a:t> </a:t>
            </a:r>
            <a:r>
              <a:rPr lang="de-DE" dirty="0" err="1"/>
              <a:t>Fiori</a:t>
            </a:r>
            <a:r>
              <a:rPr lang="de-DE" dirty="0"/>
              <a:t> Business </a:t>
            </a:r>
            <a:r>
              <a:rPr lang="de-DE" dirty="0" err="1"/>
              <a:t>Catalog</a:t>
            </a:r>
            <a:r>
              <a:rPr lang="de-DE" dirty="0"/>
              <a:t>  </a:t>
            </a:r>
          </a:p>
          <a:p>
            <a:pPr>
              <a:buFont typeface="Symbol" pitchFamily="18" charset="2"/>
              <a:buChar char="-"/>
            </a:pPr>
            <a:r>
              <a:rPr lang="de-DE" dirty="0"/>
              <a:t> </a:t>
            </a:r>
            <a:r>
              <a:rPr lang="de-DE" dirty="0" err="1"/>
              <a:t>Fiori</a:t>
            </a:r>
            <a:r>
              <a:rPr lang="de-DE" dirty="0"/>
              <a:t> Business </a:t>
            </a:r>
            <a:r>
              <a:rPr lang="de-DE" dirty="0" smtClean="0"/>
              <a:t>Service (R3TR IWSG) </a:t>
            </a:r>
            <a:endParaRPr lang="de-DE" dirty="0"/>
          </a:p>
          <a:p>
            <a:pPr>
              <a:buFont typeface="Symbol" pitchFamily="18" charset="2"/>
              <a:buChar char="-"/>
            </a:pPr>
            <a:r>
              <a:rPr lang="de-DE" dirty="0"/>
              <a:t> </a:t>
            </a:r>
            <a:r>
              <a:rPr lang="de-DE" dirty="0" err="1"/>
              <a:t>Fiori</a:t>
            </a:r>
            <a:r>
              <a:rPr lang="de-DE" dirty="0"/>
              <a:t> Business </a:t>
            </a:r>
            <a:r>
              <a:rPr lang="de-DE" dirty="0" smtClean="0"/>
              <a:t>Group  </a:t>
            </a:r>
            <a:r>
              <a:rPr lang="de-DE" dirty="0"/>
              <a:t>(optional</a:t>
            </a:r>
            <a:r>
              <a:rPr lang="de-DE" dirty="0" smtClean="0"/>
              <a:t>)</a:t>
            </a:r>
          </a:p>
          <a:p>
            <a:pPr>
              <a:buFont typeface="Symbol" pitchFamily="18" charset="2"/>
              <a:buChar char="-"/>
            </a:pPr>
            <a:endParaRPr lang="de-DE" dirty="0"/>
          </a:p>
        </p:txBody>
      </p:sp>
      <p:sp>
        <p:nvSpPr>
          <p:cNvPr id="40" name="Textfeld 39"/>
          <p:cNvSpPr txBox="1"/>
          <p:nvPr>
            <p:custDataLst>
              <p:tags r:id="rId40"/>
            </p:custDataLst>
          </p:nvPr>
        </p:nvSpPr>
        <p:spPr>
          <a:xfrm>
            <a:off x="3274891" y="4668652"/>
            <a:ext cx="2796435" cy="630942"/>
          </a:xfrm>
          <a:prstGeom prst="rect">
            <a:avLst/>
          </a:prstGeom>
          <a:solidFill>
            <a:srgbClr val="D7D7DA"/>
          </a:solidFill>
        </p:spPr>
        <p:txBody>
          <a:bodyPr wrap="square" rtlCol="0">
            <a:spAutoFit/>
          </a:bodyPr>
          <a:lstStyle/>
          <a:p>
            <a:pPr marL="171450" indent="-171450">
              <a:buFontTx/>
              <a:buChar char="-"/>
            </a:pPr>
            <a:r>
              <a:rPr lang="de-DE" sz="900" dirty="0" err="1" smtClean="0"/>
              <a:t>Logon</a:t>
            </a:r>
            <a:r>
              <a:rPr lang="de-DE" sz="900" dirty="0" smtClean="0"/>
              <a:t> via </a:t>
            </a:r>
            <a:r>
              <a:rPr lang="de-DE" sz="900" dirty="0" err="1" smtClean="0"/>
              <a:t>Trusted</a:t>
            </a:r>
            <a:r>
              <a:rPr lang="de-DE" sz="900" dirty="0" smtClean="0"/>
              <a:t> RFC (</a:t>
            </a:r>
            <a:r>
              <a:rPr lang="de-DE" sz="900" dirty="0" err="1" smtClean="0"/>
              <a:t>xXG</a:t>
            </a:r>
            <a:r>
              <a:rPr lang="de-DE" sz="900" dirty="0" smtClean="0"/>
              <a:t>)</a:t>
            </a:r>
          </a:p>
          <a:p>
            <a:pPr marL="171450" indent="-171450">
              <a:buFontTx/>
              <a:buChar char="-"/>
            </a:pPr>
            <a:r>
              <a:rPr lang="de-DE" sz="900" dirty="0" smtClean="0"/>
              <a:t>Basic WF Services </a:t>
            </a:r>
            <a:endParaRPr lang="de-DE" sz="900" dirty="0"/>
          </a:p>
          <a:p>
            <a:pPr marL="171450" indent="-171450">
              <a:buFontTx/>
              <a:buChar char="-"/>
            </a:pPr>
            <a:r>
              <a:rPr lang="de-DE" sz="900" dirty="0" smtClean="0"/>
              <a:t>Add </a:t>
            </a:r>
            <a:r>
              <a:rPr lang="de-DE" sz="900" dirty="0" err="1" smtClean="0"/>
              <a:t>to</a:t>
            </a:r>
            <a:r>
              <a:rPr lang="de-DE" sz="900" dirty="0" smtClean="0"/>
              <a:t> </a:t>
            </a:r>
            <a:r>
              <a:rPr lang="de-DE" sz="900" dirty="0" err="1" smtClean="0"/>
              <a:t>composite</a:t>
            </a:r>
            <a:r>
              <a:rPr lang="de-DE" sz="900" dirty="0" smtClean="0"/>
              <a:t> </a:t>
            </a:r>
            <a:r>
              <a:rPr lang="de-DE" sz="900" dirty="0" err="1" smtClean="0"/>
              <a:t>role</a:t>
            </a:r>
            <a:r>
              <a:rPr lang="de-DE" sz="900" dirty="0" smtClean="0"/>
              <a:t>, e.g. </a:t>
            </a:r>
            <a:r>
              <a:rPr lang="de-DE" sz="800" dirty="0" smtClean="0"/>
              <a:t>X:04XX_STAR_UBK_BASIC_ROLE</a:t>
            </a:r>
            <a:endParaRPr lang="de-DE" sz="800" dirty="0"/>
          </a:p>
        </p:txBody>
      </p:sp>
      <p:sp>
        <p:nvSpPr>
          <p:cNvPr id="41" name="Textfeld 40"/>
          <p:cNvSpPr txBox="1"/>
          <p:nvPr>
            <p:custDataLst>
              <p:tags r:id="rId41"/>
            </p:custDataLst>
          </p:nvPr>
        </p:nvSpPr>
        <p:spPr>
          <a:xfrm>
            <a:off x="6383722" y="4666108"/>
            <a:ext cx="3052423" cy="646331"/>
          </a:xfrm>
          <a:prstGeom prst="rect">
            <a:avLst/>
          </a:prstGeom>
          <a:solidFill>
            <a:srgbClr val="D7D7DA"/>
          </a:solidFill>
        </p:spPr>
        <p:txBody>
          <a:bodyPr wrap="square" rtlCol="0">
            <a:spAutoFit/>
          </a:bodyPr>
          <a:lstStyle>
            <a:defPPr>
              <a:defRPr lang="de-DE"/>
            </a:defPPr>
            <a:lvl1pPr marL="171450" indent="-171450">
              <a:buChar char="-"/>
              <a:defRPr sz="900"/>
            </a:lvl1pPr>
          </a:lstStyle>
          <a:p>
            <a:pPr>
              <a:buFont typeface="Symbol" pitchFamily="18" charset="2"/>
              <a:buChar char="-"/>
            </a:pPr>
            <a:r>
              <a:rPr lang="de-DE" dirty="0" err="1"/>
              <a:t>Fiori</a:t>
            </a:r>
            <a:r>
              <a:rPr lang="de-DE" dirty="0"/>
              <a:t> Business </a:t>
            </a:r>
            <a:r>
              <a:rPr lang="de-DE" dirty="0" smtClean="0"/>
              <a:t>Service (R3TR IWSV) </a:t>
            </a:r>
            <a:endParaRPr lang="de-DE" dirty="0"/>
          </a:p>
          <a:p>
            <a:pPr>
              <a:buFont typeface="Symbol" pitchFamily="18" charset="2"/>
              <a:buChar char="-"/>
            </a:pPr>
            <a:r>
              <a:rPr lang="de-DE" dirty="0" err="1" smtClean="0"/>
              <a:t>Authoriazion</a:t>
            </a:r>
            <a:r>
              <a:rPr lang="de-DE" dirty="0" smtClean="0"/>
              <a:t> </a:t>
            </a:r>
            <a:r>
              <a:rPr lang="de-DE" dirty="0" err="1" smtClean="0"/>
              <a:t>for</a:t>
            </a:r>
            <a:r>
              <a:rPr lang="de-DE" dirty="0" smtClean="0"/>
              <a:t> </a:t>
            </a:r>
            <a:r>
              <a:rPr lang="de-DE" dirty="0" err="1" smtClean="0"/>
              <a:t>business</a:t>
            </a:r>
            <a:r>
              <a:rPr lang="de-DE" dirty="0" smtClean="0"/>
              <a:t> </a:t>
            </a:r>
            <a:r>
              <a:rPr lang="de-DE" dirty="0" err="1" smtClean="0"/>
              <a:t>application</a:t>
            </a:r>
            <a:r>
              <a:rPr lang="de-DE" dirty="0" smtClean="0"/>
              <a:t> </a:t>
            </a:r>
            <a:r>
              <a:rPr lang="de-DE" dirty="0" err="1" smtClean="0"/>
              <a:t>and</a:t>
            </a:r>
            <a:r>
              <a:rPr lang="de-DE" dirty="0" smtClean="0"/>
              <a:t> </a:t>
            </a:r>
            <a:r>
              <a:rPr lang="de-DE" dirty="0" err="1" smtClean="0"/>
              <a:t>data</a:t>
            </a:r>
            <a:endParaRPr lang="de-DE" dirty="0" smtClean="0"/>
          </a:p>
          <a:p>
            <a:pPr>
              <a:buFont typeface="Symbol" pitchFamily="18" charset="2"/>
              <a:buChar char="-"/>
            </a:pPr>
            <a:endParaRPr lang="de-DE" dirty="0" smtClean="0"/>
          </a:p>
          <a:p>
            <a:pPr>
              <a:buFont typeface="Symbol" pitchFamily="18" charset="2"/>
              <a:buChar char="-"/>
            </a:pPr>
            <a:endParaRPr lang="de-DE" dirty="0"/>
          </a:p>
        </p:txBody>
      </p:sp>
      <p:sp>
        <p:nvSpPr>
          <p:cNvPr id="42" name="Textfeld 41"/>
          <p:cNvSpPr txBox="1"/>
          <p:nvPr>
            <p:custDataLst>
              <p:tags r:id="rId42"/>
            </p:custDataLst>
          </p:nvPr>
        </p:nvSpPr>
        <p:spPr>
          <a:xfrm>
            <a:off x="3183044" y="996945"/>
            <a:ext cx="3004396"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de-DE" sz="1400" b="1" dirty="0" err="1" smtClean="0">
                <a:solidFill>
                  <a:srgbClr val="08427E"/>
                </a:solidFill>
              </a:rPr>
              <a:t>IdM</a:t>
            </a:r>
            <a:r>
              <a:rPr lang="de-DE" sz="1400" b="1" dirty="0" smtClean="0">
                <a:solidFill>
                  <a:srgbClr val="08427E"/>
                </a:solidFill>
              </a:rPr>
              <a:t> - </a:t>
            </a:r>
            <a:r>
              <a:rPr lang="de-DE" sz="1400" b="1" dirty="0" err="1" smtClean="0">
                <a:solidFill>
                  <a:srgbClr val="08427E"/>
                </a:solidFill>
              </a:rPr>
              <a:t>Pre-approved</a:t>
            </a:r>
            <a:r>
              <a:rPr lang="de-DE" sz="1400" b="1" dirty="0" smtClean="0">
                <a:solidFill>
                  <a:srgbClr val="08427E"/>
                </a:solidFill>
              </a:rPr>
              <a:t> </a:t>
            </a:r>
            <a:r>
              <a:rPr lang="de-DE" sz="1400" b="1" dirty="0" err="1" smtClean="0">
                <a:solidFill>
                  <a:srgbClr val="08427E"/>
                </a:solidFill>
              </a:rPr>
              <a:t>default</a:t>
            </a:r>
            <a:r>
              <a:rPr lang="de-DE" sz="1400" b="1" dirty="0" smtClean="0">
                <a:solidFill>
                  <a:srgbClr val="08427E"/>
                </a:solidFill>
              </a:rPr>
              <a:t> </a:t>
            </a:r>
            <a:r>
              <a:rPr lang="de-DE" sz="1400" b="1" dirty="0" err="1" smtClean="0">
                <a:solidFill>
                  <a:srgbClr val="08427E"/>
                </a:solidFill>
              </a:rPr>
              <a:t>roles</a:t>
            </a:r>
            <a:endParaRPr lang="de-DE" sz="1400" b="1" dirty="0" smtClean="0">
              <a:solidFill>
                <a:srgbClr val="08427E"/>
              </a:solidFill>
            </a:endParaRPr>
          </a:p>
        </p:txBody>
      </p:sp>
      <p:sp>
        <p:nvSpPr>
          <p:cNvPr id="43" name="Textfeld 42"/>
          <p:cNvSpPr txBox="1"/>
          <p:nvPr>
            <p:custDataLst>
              <p:tags r:id="rId43"/>
            </p:custDataLst>
          </p:nvPr>
        </p:nvSpPr>
        <p:spPr>
          <a:xfrm>
            <a:off x="6286245" y="994989"/>
            <a:ext cx="3242074"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de-DE" sz="1400" b="1" dirty="0" err="1" smtClean="0">
                <a:solidFill>
                  <a:srgbClr val="A80163"/>
                </a:solidFill>
              </a:rPr>
              <a:t>IdM</a:t>
            </a:r>
            <a:r>
              <a:rPr lang="de-DE" sz="1400" b="1" dirty="0" smtClean="0">
                <a:solidFill>
                  <a:srgbClr val="A80163"/>
                </a:solidFill>
              </a:rPr>
              <a:t> - Business </a:t>
            </a:r>
            <a:r>
              <a:rPr lang="de-DE" sz="1400" b="1" dirty="0" err="1" smtClean="0">
                <a:solidFill>
                  <a:srgbClr val="A80163"/>
                </a:solidFill>
              </a:rPr>
              <a:t>Roles</a:t>
            </a:r>
            <a:endParaRPr lang="de-DE" sz="1400" b="1" dirty="0" smtClean="0">
              <a:solidFill>
                <a:srgbClr val="A80163"/>
              </a:solidFill>
            </a:endParaRPr>
          </a:p>
        </p:txBody>
      </p:sp>
      <p:sp>
        <p:nvSpPr>
          <p:cNvPr id="44" name="Textfeld 43"/>
          <p:cNvSpPr txBox="1"/>
          <p:nvPr>
            <p:custDataLst>
              <p:tags r:id="rId44"/>
            </p:custDataLst>
          </p:nvPr>
        </p:nvSpPr>
        <p:spPr>
          <a:xfrm>
            <a:off x="1442185" y="2622821"/>
            <a:ext cx="936475" cy="215444"/>
          </a:xfrm>
          <a:prstGeom prst="rect">
            <a:avLst/>
          </a:prstGeom>
          <a:solidFill>
            <a:scrgbClr r="0" g="0" b="0">
              <a:alpha val="0"/>
            </a:scrgbClr>
          </a:solidFill>
        </p:spPr>
        <p:txBody>
          <a:bodyPr wrap="none" rtlCol="0">
            <a:spAutoFit/>
          </a:bodyPr>
          <a:lstStyle/>
          <a:p>
            <a:r>
              <a:rPr lang="de-DE" sz="800" dirty="0" smtClean="0"/>
              <a:t>Remote Content</a:t>
            </a:r>
            <a:endParaRPr lang="de-DE" sz="800" dirty="0"/>
          </a:p>
        </p:txBody>
      </p:sp>
      <p:pic>
        <p:nvPicPr>
          <p:cNvPr id="46" name="Grafik 45"/>
          <p:cNvPicPr>
            <a:picLocks noChangeAspect="1"/>
          </p:cNvPicPr>
          <p:nvPr>
            <p:custDataLst>
              <p:tags r:id="rId45"/>
            </p:custDataLst>
          </p:nvPr>
        </p:nvPicPr>
        <p:blipFill>
          <a:blip r:embed="rId62"/>
          <a:stretch>
            <a:fillRect/>
          </a:stretch>
        </p:blipFill>
        <p:spPr>
          <a:xfrm>
            <a:off x="397237" y="1659393"/>
            <a:ext cx="2094230" cy="925914"/>
          </a:xfrm>
          <a:prstGeom prst="rect">
            <a:avLst/>
          </a:prstGeom>
        </p:spPr>
      </p:pic>
      <p:sp>
        <p:nvSpPr>
          <p:cNvPr id="47" name="Rechteck 46"/>
          <p:cNvSpPr/>
          <p:nvPr>
            <p:custDataLst>
              <p:tags r:id="rId46"/>
            </p:custDataLst>
          </p:nvPr>
        </p:nvSpPr>
        <p:spPr>
          <a:xfrm>
            <a:off x="495837" y="2073789"/>
            <a:ext cx="477177" cy="424627"/>
          </a:xfrm>
          <a:prstGeom prst="rect">
            <a:avLst/>
          </a:prstGeom>
          <a:solidFill>
            <a:schemeClr val="bg1">
              <a:alpha val="71000"/>
            </a:schemeClr>
          </a:solidFill>
          <a:ln w="12700">
            <a:solidFill>
              <a:srgbClr val="A8016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p:cNvSpPr/>
          <p:nvPr>
            <p:custDataLst>
              <p:tags r:id="rId47"/>
            </p:custDataLst>
          </p:nvPr>
        </p:nvSpPr>
        <p:spPr>
          <a:xfrm>
            <a:off x="1011405" y="2076615"/>
            <a:ext cx="451096" cy="420476"/>
          </a:xfrm>
          <a:prstGeom prst="rect">
            <a:avLst/>
          </a:prstGeom>
          <a:solidFill>
            <a:schemeClr val="bg1">
              <a:alpha val="71000"/>
            </a:schemeClr>
          </a:solidFill>
          <a:ln w="12700">
            <a:solidFill>
              <a:srgbClr val="A8016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Gleichschenkliges Dreieck 48"/>
          <p:cNvSpPr/>
          <p:nvPr>
            <p:custDataLst>
              <p:tags r:id="rId48"/>
            </p:custDataLst>
          </p:nvPr>
        </p:nvSpPr>
        <p:spPr>
          <a:xfrm rot="16200000">
            <a:off x="2539246" y="1923936"/>
            <a:ext cx="925915" cy="361681"/>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0" name="Gleichschenkliges Dreieck 49"/>
          <p:cNvSpPr/>
          <p:nvPr>
            <p:custDataLst>
              <p:tags r:id="rId49"/>
            </p:custDataLst>
          </p:nvPr>
        </p:nvSpPr>
        <p:spPr>
          <a:xfrm rot="16200000">
            <a:off x="2496573" y="3327102"/>
            <a:ext cx="920333" cy="361681"/>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1" name="Gleichschenkliges Dreieck 50"/>
          <p:cNvSpPr/>
          <p:nvPr>
            <p:custDataLst>
              <p:tags r:id="rId50"/>
            </p:custDataLst>
          </p:nvPr>
        </p:nvSpPr>
        <p:spPr>
          <a:xfrm rot="16200000">
            <a:off x="2493675" y="4668535"/>
            <a:ext cx="926125" cy="361681"/>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2" name="Gleichschenkliges Dreieck 51"/>
          <p:cNvSpPr/>
          <p:nvPr>
            <p:custDataLst>
              <p:tags r:id="rId51"/>
            </p:custDataLst>
          </p:nvPr>
        </p:nvSpPr>
        <p:spPr>
          <a:xfrm rot="10800000">
            <a:off x="3274890" y="1353775"/>
            <a:ext cx="2792120" cy="209973"/>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3" name="Gleichschenkliges Dreieck 52"/>
          <p:cNvSpPr/>
          <p:nvPr>
            <p:custDataLst>
              <p:tags r:id="rId52"/>
            </p:custDataLst>
          </p:nvPr>
        </p:nvSpPr>
        <p:spPr>
          <a:xfrm rot="10800000">
            <a:off x="6381071" y="1352609"/>
            <a:ext cx="3061178" cy="211139"/>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4" name="Rechteck 53"/>
          <p:cNvSpPr/>
          <p:nvPr>
            <p:custDataLst>
              <p:tags r:id="rId53"/>
            </p:custDataLst>
          </p:nvPr>
        </p:nvSpPr>
        <p:spPr>
          <a:xfrm>
            <a:off x="6286245" y="1563749"/>
            <a:ext cx="4282695" cy="3838831"/>
          </a:xfrm>
          <a:prstGeom prst="rect">
            <a:avLst/>
          </a:prstGeom>
          <a:noFill/>
          <a:ln w="9525">
            <a:solidFill>
              <a:srgbClr val="A80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5" name="Rechteck 54"/>
          <p:cNvSpPr/>
          <p:nvPr>
            <p:custDataLst>
              <p:tags r:id="rId54"/>
            </p:custDataLst>
          </p:nvPr>
        </p:nvSpPr>
        <p:spPr>
          <a:xfrm rot="16200000">
            <a:off x="8325675" y="3158044"/>
            <a:ext cx="3838830" cy="647700"/>
          </a:xfrm>
          <a:prstGeom prst="rect">
            <a:avLst/>
          </a:prstGeom>
          <a:solidFill>
            <a:srgbClr val="A801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schemeClr val="bg1"/>
                </a:solidFill>
              </a:rPr>
              <a:t>One</a:t>
            </a:r>
            <a:r>
              <a:rPr lang="de-DE" dirty="0" smtClean="0">
                <a:solidFill>
                  <a:schemeClr val="bg1"/>
                </a:solidFill>
              </a:rPr>
              <a:t> Business </a:t>
            </a:r>
            <a:r>
              <a:rPr lang="de-DE" dirty="0" err="1" smtClean="0">
                <a:solidFill>
                  <a:schemeClr val="bg1"/>
                </a:solidFill>
              </a:rPr>
              <a:t>Role</a:t>
            </a:r>
            <a:r>
              <a:rPr lang="de-DE" dirty="0" smtClean="0">
                <a:solidFill>
                  <a:schemeClr val="bg1"/>
                </a:solidFill>
              </a:rPr>
              <a:t> not </a:t>
            </a:r>
            <a:r>
              <a:rPr lang="de-DE" dirty="0" err="1" smtClean="0">
                <a:solidFill>
                  <a:schemeClr val="bg1"/>
                </a:solidFill>
              </a:rPr>
              <a:t>supported</a:t>
            </a:r>
            <a:r>
              <a:rPr lang="de-DE" dirty="0" smtClean="0">
                <a:solidFill>
                  <a:schemeClr val="bg1"/>
                </a:solidFill>
              </a:rPr>
              <a:t> </a:t>
            </a:r>
            <a:r>
              <a:rPr lang="de-DE" dirty="0" err="1" smtClean="0">
                <a:solidFill>
                  <a:schemeClr val="bg1"/>
                </a:solidFill>
              </a:rPr>
              <a:t>by</a:t>
            </a:r>
            <a:r>
              <a:rPr lang="de-DE" dirty="0" smtClean="0">
                <a:solidFill>
                  <a:schemeClr val="bg1"/>
                </a:solidFill>
              </a:rPr>
              <a:t> </a:t>
            </a:r>
            <a:r>
              <a:rPr lang="de-DE" dirty="0" err="1" smtClean="0">
                <a:solidFill>
                  <a:schemeClr val="bg1"/>
                </a:solidFill>
              </a:rPr>
              <a:t>IdM</a:t>
            </a:r>
            <a:endParaRPr lang="de-DE" dirty="0">
              <a:solidFill>
                <a:schemeClr val="bg1"/>
              </a:solidFill>
            </a:endParaRPr>
          </a:p>
        </p:txBody>
      </p:sp>
      <p:sp>
        <p:nvSpPr>
          <p:cNvPr id="56" name="Textfeld 55"/>
          <p:cNvSpPr txBox="1"/>
          <p:nvPr>
            <p:custDataLst>
              <p:tags r:id="rId55"/>
            </p:custDataLst>
          </p:nvPr>
        </p:nvSpPr>
        <p:spPr>
          <a:xfrm>
            <a:off x="3382403" y="2481560"/>
            <a:ext cx="1871084" cy="303740"/>
          </a:xfrm>
          <a:prstGeom prst="rect">
            <a:avLst/>
          </a:prstGeom>
          <a:noFill/>
        </p:spPr>
        <p:txBody>
          <a:bodyPr wrap="none" lIns="0" tIns="0" rIns="0" bIns="0" rtlCol="0">
            <a:noAutofit/>
          </a:bodyPr>
          <a:lstStyle/>
          <a:p>
            <a:pPr>
              <a:lnSpc>
                <a:spcPts val="2300"/>
              </a:lnSpc>
              <a:spcBef>
                <a:spcPts val="500"/>
              </a:spcBef>
              <a:buFontTx/>
              <a:buNone/>
            </a:pPr>
            <a:r>
              <a:rPr lang="de-DE" sz="1000" dirty="0" smtClean="0"/>
              <a:t>* </a:t>
            </a:r>
            <a:r>
              <a:rPr lang="de-DE" sz="1000" dirty="0" err="1" smtClean="0"/>
              <a:t>Pre-approved</a:t>
            </a:r>
            <a:r>
              <a:rPr lang="de-DE" sz="1000" dirty="0" smtClean="0"/>
              <a:t> but not </a:t>
            </a:r>
            <a:r>
              <a:rPr lang="de-DE" sz="1000" dirty="0" err="1" smtClean="0"/>
              <a:t>default</a:t>
            </a:r>
            <a:r>
              <a:rPr lang="de-DE" sz="1000" dirty="0" smtClean="0"/>
              <a:t> </a:t>
            </a:r>
            <a:r>
              <a:rPr lang="de-DE" sz="1000" dirty="0" err="1" smtClean="0"/>
              <a:t>yet</a:t>
            </a:r>
            <a:endParaRPr lang="de-DE" sz="1000" dirty="0" smtClean="0"/>
          </a:p>
        </p:txBody>
      </p:sp>
      <p:cxnSp>
        <p:nvCxnSpPr>
          <p:cNvPr id="58" name="Gewinkelter Verbinder 57"/>
          <p:cNvCxnSpPr>
            <a:stCxn id="32" idx="0"/>
            <a:endCxn id="48" idx="2"/>
          </p:cNvCxnSpPr>
          <p:nvPr>
            <p:custDataLst>
              <p:tags r:id="rId56"/>
            </p:custDataLst>
          </p:nvPr>
        </p:nvCxnSpPr>
        <p:spPr>
          <a:xfrm rot="16200000" flipV="1">
            <a:off x="1023336" y="2710709"/>
            <a:ext cx="627141" cy="199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2474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80163"/>
        </a:solidFill>
        <a:effectLst/>
      </p:bgPr>
    </p:bg>
    <p:spTree>
      <p:nvGrpSpPr>
        <p:cNvPr id="1" name=""/>
        <p:cNvGrpSpPr/>
        <p:nvPr/>
      </p:nvGrpSpPr>
      <p:grpSpPr>
        <a:xfrm>
          <a:off x="0" y="0"/>
          <a:ext cx="0" cy="0"/>
          <a:chOff x="0" y="0"/>
          <a:chExt cx="0" cy="0"/>
        </a:xfrm>
      </p:grpSpPr>
      <p:pic>
        <p:nvPicPr>
          <p:cNvPr id="6" name="Grafik 5"/>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3" name="Grafik 2"/>
          <p:cNvPicPr>
            <a:picLocks/>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el 1"/>
          <p:cNvSpPr>
            <a:spLocks noGrp="1"/>
          </p:cNvSpPr>
          <p:nvPr>
            <p:ph type="ctrTitle"/>
            <p:custDataLst>
              <p:tags r:id="rId4"/>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r>
              <a:rPr lang="de-DE" sz="6500" dirty="0"/>
              <a:t>SAP </a:t>
            </a:r>
            <a:r>
              <a:rPr lang="de-DE" sz="6500" dirty="0" err="1"/>
              <a:t>FiorI</a:t>
            </a:r>
            <a:endParaRPr lang="de-DE" sz="6500" dirty="0"/>
          </a:p>
        </p:txBody>
      </p:sp>
    </p:spTree>
    <p:custDataLst>
      <p:tags r:id="rId1"/>
    </p:custDataLst>
    <p:extLst>
      <p:ext uri="{BB962C8B-B14F-4D97-AF65-F5344CB8AC3E}">
        <p14:creationId xmlns:p14="http://schemas.microsoft.com/office/powerpoint/2010/main" val="12471901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p:cNvPicPr>
            <a:picLocks/>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Grafik 8"/>
          <p:cNvPicPr>
            <a:picLocks/>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err="1"/>
              <a:t>Fiori</a:t>
            </a:r>
            <a:r>
              <a:rPr lang="de-DE" sz="2800" dirty="0"/>
              <a:t> </a:t>
            </a:r>
            <a:r>
              <a:rPr lang="de-DE" sz="2800" dirty="0" err="1"/>
              <a:t>Roles</a:t>
            </a:r>
            <a:r>
              <a:rPr lang="de-DE" sz="2800" dirty="0"/>
              <a:t> </a:t>
            </a:r>
            <a:r>
              <a:rPr lang="de-DE" sz="2800" dirty="0" err="1"/>
              <a:t>and</a:t>
            </a:r>
            <a:r>
              <a:rPr lang="de-DE" sz="2800" dirty="0"/>
              <a:t> </a:t>
            </a:r>
            <a:r>
              <a:rPr lang="de-DE" sz="2800" dirty="0" err="1"/>
              <a:t>Authorizations</a:t>
            </a:r>
            <a:endParaRPr lang="de-DE" sz="2800" dirty="0"/>
          </a:p>
        </p:txBody>
      </p:sp>
      <p:sp>
        <p:nvSpPr>
          <p:cNvPr id="7" name="Rechteck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5" name="Rechteck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30</a:t>
            </a:r>
            <a:endParaRPr lang="de-DE" sz="1200">
              <a:solidFill>
                <a:srgbClr val="999FA6"/>
              </a:solidFill>
            </a:endParaRPr>
          </a:p>
        </p:txBody>
      </p:sp>
      <p:sp>
        <p:nvSpPr>
          <p:cNvPr id="4" name="Rechteck 3"/>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3" name="Textfeld 2"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1399A0"/>
                </a:solidFill>
              </a:rPr>
              <a:t>Central </a:t>
            </a:r>
            <a:r>
              <a:rPr lang="de-DE" sz="2800" dirty="0" err="1" smtClean="0">
                <a:solidFill>
                  <a:srgbClr val="1399A0"/>
                </a:solidFill>
              </a:rPr>
              <a:t>re-usable</a:t>
            </a:r>
            <a:r>
              <a:rPr lang="de-DE" sz="2800" dirty="0" smtClean="0">
                <a:solidFill>
                  <a:srgbClr val="1399A0"/>
                </a:solidFill>
              </a:rPr>
              <a:t> </a:t>
            </a:r>
            <a:r>
              <a:rPr lang="de-DE" sz="2800" dirty="0" err="1" smtClean="0">
                <a:solidFill>
                  <a:srgbClr val="1399A0"/>
                </a:solidFill>
              </a:rPr>
              <a:t>IdM</a:t>
            </a:r>
            <a:r>
              <a:rPr lang="de-DE" sz="2800" dirty="0" smtClean="0">
                <a:solidFill>
                  <a:srgbClr val="1399A0"/>
                </a:solidFill>
              </a:rPr>
              <a:t> </a:t>
            </a:r>
            <a:r>
              <a:rPr lang="de-DE" sz="2800" dirty="0" err="1" smtClean="0">
                <a:solidFill>
                  <a:srgbClr val="1399A0"/>
                </a:solidFill>
              </a:rPr>
              <a:t>Roles</a:t>
            </a:r>
            <a:endParaRPr lang="de-DE" sz="2800" dirty="0">
              <a:solidFill>
                <a:srgbClr val="1399A0"/>
              </a:solidFill>
            </a:endParaRPr>
          </a:p>
        </p:txBody>
      </p:sp>
      <p:graphicFrame>
        <p:nvGraphicFramePr>
          <p:cNvPr id="11" name="Tabelle 10"/>
          <p:cNvGraphicFramePr>
            <a:graphicFrameLocks noGrp="1"/>
          </p:cNvGraphicFramePr>
          <p:nvPr>
            <p:custDataLst>
              <p:tags r:id="rId11"/>
            </p:custDataLst>
            <p:extLst>
              <p:ext uri="{D42A27DB-BD31-4B8C-83A1-F6EECF244321}">
                <p14:modId xmlns:p14="http://schemas.microsoft.com/office/powerpoint/2010/main" val="4092799669"/>
              </p:ext>
            </p:extLst>
          </p:nvPr>
        </p:nvGraphicFramePr>
        <p:xfrm>
          <a:off x="448572" y="1143537"/>
          <a:ext cx="9967967" cy="3931920"/>
        </p:xfrm>
        <a:graphic>
          <a:graphicData uri="http://schemas.openxmlformats.org/drawingml/2006/table">
            <a:tbl>
              <a:tblPr firstRow="1" bandRow="1">
                <a:tableStyleId>{F5AB1C69-6EDB-4FF4-983F-18BD219EF322}</a:tableStyleId>
              </a:tblPr>
              <a:tblGrid>
                <a:gridCol w="2522291">
                  <a:extLst>
                    <a:ext uri="{9D8B030D-6E8A-4147-A177-3AD203B41FA5}">
                      <a16:colId xmlns:a16="http://schemas.microsoft.com/office/drawing/2014/main" val="20000"/>
                    </a:ext>
                  </a:extLst>
                </a:gridCol>
                <a:gridCol w="2823818">
                  <a:extLst>
                    <a:ext uri="{9D8B030D-6E8A-4147-A177-3AD203B41FA5}">
                      <a16:colId xmlns:a16="http://schemas.microsoft.com/office/drawing/2014/main" val="20001"/>
                    </a:ext>
                  </a:extLst>
                </a:gridCol>
                <a:gridCol w="1799796">
                  <a:extLst>
                    <a:ext uri="{9D8B030D-6E8A-4147-A177-3AD203B41FA5}">
                      <a16:colId xmlns:a16="http://schemas.microsoft.com/office/drawing/2014/main" val="2578698256"/>
                    </a:ext>
                  </a:extLst>
                </a:gridCol>
                <a:gridCol w="961960">
                  <a:extLst>
                    <a:ext uri="{9D8B030D-6E8A-4147-A177-3AD203B41FA5}">
                      <a16:colId xmlns:a16="http://schemas.microsoft.com/office/drawing/2014/main" val="20002"/>
                    </a:ext>
                  </a:extLst>
                </a:gridCol>
                <a:gridCol w="724723">
                  <a:extLst>
                    <a:ext uri="{9D8B030D-6E8A-4147-A177-3AD203B41FA5}">
                      <a16:colId xmlns:a16="http://schemas.microsoft.com/office/drawing/2014/main" val="20003"/>
                    </a:ext>
                  </a:extLst>
                </a:gridCol>
                <a:gridCol w="1135379">
                  <a:extLst>
                    <a:ext uri="{9D8B030D-6E8A-4147-A177-3AD203B41FA5}">
                      <a16:colId xmlns:a16="http://schemas.microsoft.com/office/drawing/2014/main" val="20004"/>
                    </a:ext>
                  </a:extLst>
                </a:gridCol>
              </a:tblGrid>
              <a:tr h="0">
                <a:tc>
                  <a:txBody>
                    <a:bodyPr/>
                    <a:lstStyle/>
                    <a:p>
                      <a:r>
                        <a:rPr lang="de-DE" sz="900" dirty="0" err="1" smtClean="0"/>
                        <a:t>Rolename</a:t>
                      </a:r>
                      <a:endParaRPr lang="de-DE" sz="900" dirty="0"/>
                    </a:p>
                  </a:txBody>
                  <a:tcPr/>
                </a:tc>
                <a:tc>
                  <a:txBody>
                    <a:bodyPr/>
                    <a:lstStyle/>
                    <a:p>
                      <a:r>
                        <a:rPr lang="de-DE" sz="900" dirty="0" smtClean="0"/>
                        <a:t>Description</a:t>
                      </a:r>
                      <a:endParaRPr lang="de-DE" sz="900" dirty="0"/>
                    </a:p>
                  </a:txBody>
                  <a:tcPr/>
                </a:tc>
                <a:tc>
                  <a:txBody>
                    <a:bodyPr/>
                    <a:lstStyle/>
                    <a:p>
                      <a:r>
                        <a:rPr lang="de-DE" sz="900" dirty="0" smtClean="0"/>
                        <a:t>Target Group</a:t>
                      </a:r>
                      <a:endParaRPr lang="de-DE" sz="900" dirty="0"/>
                    </a:p>
                  </a:txBody>
                  <a:tcPr/>
                </a:tc>
                <a:tc>
                  <a:txBody>
                    <a:bodyPr/>
                    <a:lstStyle/>
                    <a:p>
                      <a:r>
                        <a:rPr lang="de-DE" sz="900" dirty="0" err="1" smtClean="0"/>
                        <a:t>MoR</a:t>
                      </a:r>
                      <a:endParaRPr lang="de-DE" sz="900" dirty="0"/>
                    </a:p>
                  </a:txBody>
                  <a:tcPr/>
                </a:tc>
                <a:tc>
                  <a:txBody>
                    <a:bodyPr/>
                    <a:lstStyle/>
                    <a:p>
                      <a:r>
                        <a:rPr lang="de-DE" sz="900" dirty="0" err="1" smtClean="0"/>
                        <a:t>Wf</a:t>
                      </a:r>
                      <a:r>
                        <a:rPr lang="de-DE" sz="900" dirty="0" smtClean="0"/>
                        <a:t>-Type</a:t>
                      </a:r>
                      <a:endParaRPr lang="de-DE" sz="900" dirty="0"/>
                    </a:p>
                  </a:txBody>
                  <a:tcPr/>
                </a:tc>
                <a:tc>
                  <a:txBody>
                    <a:bodyPr/>
                    <a:lstStyle/>
                    <a:p>
                      <a:r>
                        <a:rPr lang="de-DE" sz="900" dirty="0" smtClean="0"/>
                        <a:t>System</a:t>
                      </a:r>
                      <a:endParaRPr lang="de-DE" sz="900" dirty="0"/>
                    </a:p>
                  </a:txBody>
                  <a:tcPr/>
                </a:tc>
                <a:extLst>
                  <a:ext uri="{0D108BD9-81ED-4DB2-BD59-A6C34878D82A}">
                    <a16:rowId xmlns:a16="http://schemas.microsoft.com/office/drawing/2014/main" val="10000"/>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dirty="0" smtClean="0"/>
                        <a:t>X:0GXX_FIORI_ALL_MINUSER</a:t>
                      </a:r>
                    </a:p>
                    <a:p>
                      <a:endParaRPr lang="de-DE" sz="900" dirty="0"/>
                    </a:p>
                  </a:txBody>
                  <a:tcPr/>
                </a:tc>
                <a:tc>
                  <a:txBody>
                    <a:bodyPr/>
                    <a:lstStyle/>
                    <a:p>
                      <a:r>
                        <a:rPr lang="en-US" sz="900" dirty="0" smtClean="0">
                          <a:effectLst/>
                        </a:rPr>
                        <a:t>Access to Fiori </a:t>
                      </a:r>
                      <a:r>
                        <a:rPr lang="en-US" sz="900" dirty="0" err="1" smtClean="0">
                          <a:effectLst/>
                        </a:rPr>
                        <a:t>launchpad</a:t>
                      </a:r>
                      <a:r>
                        <a:rPr lang="en-US" sz="900" dirty="0" smtClean="0">
                          <a:effectLst/>
                        </a:rPr>
                        <a:t/>
                      </a:r>
                      <a:br>
                        <a:rPr lang="en-US" sz="900" dirty="0" smtClean="0">
                          <a:effectLst/>
                        </a:rPr>
                      </a:br>
                      <a:r>
                        <a:rPr lang="en-US" sz="900" dirty="0" smtClean="0">
                          <a:effectLst/>
                        </a:rPr>
                        <a:t>Preapproved role</a:t>
                      </a:r>
                      <a:endParaRPr lang="en-US" sz="900" dirty="0">
                        <a:effectLst/>
                      </a:endParaRPr>
                    </a:p>
                  </a:txBody>
                  <a:tcPr/>
                </a:tc>
                <a:tc>
                  <a:txBody>
                    <a:bodyPr/>
                    <a:lstStyle/>
                    <a:p>
                      <a:r>
                        <a:rPr lang="en-US" sz="900" dirty="0" smtClean="0">
                          <a:effectLst/>
                        </a:rPr>
                        <a:t>All Bosch users </a:t>
                      </a:r>
                      <a:endParaRPr lang="de-DE" sz="900" dirty="0"/>
                    </a:p>
                  </a:txBody>
                  <a:tcPr/>
                </a:tc>
                <a:tc>
                  <a:txBody>
                    <a:bodyPr/>
                    <a:lstStyle/>
                    <a:p>
                      <a:r>
                        <a:rPr lang="de-DE" sz="900" dirty="0" smtClean="0"/>
                        <a:t>CI/OSI1</a:t>
                      </a:r>
                      <a:endParaRPr lang="de-DE" sz="900" dirty="0" smtClean="0"/>
                    </a:p>
                  </a:txBody>
                  <a:tcPr/>
                </a:tc>
                <a:tc>
                  <a:txBody>
                    <a:bodyPr/>
                    <a:lstStyle/>
                    <a:p>
                      <a:r>
                        <a:rPr lang="de-DE" sz="900" dirty="0" smtClean="0"/>
                        <a:t>0</a:t>
                      </a:r>
                      <a:endParaRPr lang="de-DE" sz="900" dirty="0"/>
                    </a:p>
                  </a:txBody>
                  <a:tcPr/>
                </a:tc>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en-US" sz="900" dirty="0" smtClean="0">
                          <a:effectLst/>
                        </a:rPr>
                        <a:t>DXG, QXG, PXG</a:t>
                      </a:r>
                    </a:p>
                    <a:p>
                      <a:endParaRPr lang="de-DE" sz="900" dirty="0"/>
                    </a:p>
                  </a:txBody>
                  <a:tcPr/>
                </a:tc>
                <a:extLst>
                  <a:ext uri="{0D108BD9-81ED-4DB2-BD59-A6C34878D82A}">
                    <a16:rowId xmlns:a16="http://schemas.microsoft.com/office/drawing/2014/main" val="10001"/>
                  </a:ext>
                </a:extLst>
              </a:tr>
              <a:tr h="0">
                <a:tc>
                  <a:txBody>
                    <a:bodyPr/>
                    <a:lstStyle/>
                    <a:p>
                      <a:r>
                        <a:rPr lang="de-DE" sz="900" dirty="0" smtClean="0"/>
                        <a:t>X:0GSY_FIORI_SUPPORT</a:t>
                      </a:r>
                      <a:endParaRPr lang="de-DE" sz="900" dirty="0"/>
                    </a:p>
                  </a:txBody>
                  <a:tcPr/>
                </a:tc>
                <a:tc>
                  <a:txBody>
                    <a:bodyPr/>
                    <a:lstStyle/>
                    <a:p>
                      <a:r>
                        <a:rPr lang="en-US" sz="900" dirty="0" smtClean="0">
                          <a:effectLst/>
                        </a:rPr>
                        <a:t>Supports Incident and problem Management for Fiori Apps</a:t>
                      </a:r>
                      <a:r>
                        <a:rPr lang="en-US" sz="900" baseline="0" dirty="0" smtClean="0">
                          <a:effectLst/>
                        </a:rPr>
                        <a:t> on P-Platform</a:t>
                      </a:r>
                      <a:r>
                        <a:rPr lang="en-US" sz="900" dirty="0" smtClean="0">
                          <a:effectLst/>
                        </a:rPr>
                        <a:t> with access to basis support tools</a:t>
                      </a:r>
                      <a:endParaRPr lang="en-US" sz="900" dirty="0">
                        <a:effectLst/>
                      </a:endParaRPr>
                    </a:p>
                  </a:txBody>
                  <a:tcPr/>
                </a:tc>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en-US" sz="900" dirty="0" smtClean="0">
                          <a:effectLst/>
                        </a:rPr>
                        <a:t>CI/RBEI application support groups</a:t>
                      </a:r>
                    </a:p>
                  </a:txBody>
                  <a:tcPr/>
                </a:tc>
                <a:tc>
                  <a:txBody>
                    <a:bodyPr/>
                    <a:lstStyle/>
                    <a:p>
                      <a:r>
                        <a:rPr lang="de-DE" sz="900" dirty="0" smtClean="0"/>
                        <a:t>CI/OSI1</a:t>
                      </a:r>
                      <a:endParaRPr lang="de-DE" sz="900" dirty="0" smtClean="0"/>
                    </a:p>
                  </a:txBody>
                  <a:tcPr/>
                </a:tc>
                <a:tc>
                  <a:txBody>
                    <a:bodyPr/>
                    <a:lstStyle/>
                    <a:p>
                      <a:r>
                        <a:rPr lang="de-DE" sz="900" dirty="0" smtClean="0"/>
                        <a:t>0</a:t>
                      </a:r>
                      <a:endParaRPr lang="de-DE" sz="900" dirty="0"/>
                    </a:p>
                  </a:txBody>
                  <a:tcPr/>
                </a:tc>
                <a:tc>
                  <a:txBody>
                    <a:bodyPr/>
                    <a:lstStyle/>
                    <a:p>
                      <a:r>
                        <a:rPr lang="de-DE" sz="900" dirty="0" smtClean="0"/>
                        <a:t>PXG</a:t>
                      </a:r>
                      <a:endParaRPr lang="de-DE" sz="900" dirty="0"/>
                    </a:p>
                  </a:txBody>
                  <a:tcPr/>
                </a:tc>
                <a:extLst>
                  <a:ext uri="{0D108BD9-81ED-4DB2-BD59-A6C34878D82A}">
                    <a16:rowId xmlns:a16="http://schemas.microsoft.com/office/drawing/2014/main" val="10002"/>
                  </a:ext>
                </a:extLst>
              </a:tr>
              <a:tr h="0">
                <a:tc>
                  <a:txBody>
                    <a:bodyPr/>
                    <a:lstStyle/>
                    <a:p>
                      <a:r>
                        <a:rPr lang="de-DE" sz="900" dirty="0" smtClean="0"/>
                        <a:t>X:0GSY_FIORI_SUPPORT_NON_P</a:t>
                      </a:r>
                      <a:endParaRPr lang="de-DE" sz="900" dirty="0"/>
                    </a:p>
                  </a:txBody>
                  <a:tcPr/>
                </a:tc>
                <a:tc>
                  <a:txBody>
                    <a:bodyPr/>
                    <a:lstStyle/>
                    <a:p>
                      <a:r>
                        <a:rPr lang="en-US" sz="900" dirty="0" smtClean="0">
                          <a:effectLst/>
                        </a:rPr>
                        <a:t>Supports Incident and problem Management for Fiori Apps </a:t>
                      </a:r>
                      <a:r>
                        <a:rPr lang="en-US" sz="900" baseline="0" dirty="0" smtClean="0">
                          <a:effectLst/>
                        </a:rPr>
                        <a:t>on Non-P-Platform</a:t>
                      </a:r>
                      <a:r>
                        <a:rPr lang="en-US" sz="900" dirty="0" smtClean="0">
                          <a:effectLst/>
                        </a:rPr>
                        <a:t> with access to basis support tools and traces</a:t>
                      </a:r>
                      <a:endParaRPr lang="en-US" sz="900" dirty="0">
                        <a:effectLst/>
                      </a:endParaRPr>
                    </a:p>
                  </a:txBody>
                  <a:tcPr/>
                </a:tc>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en-US" sz="900" dirty="0" smtClean="0">
                          <a:effectLst/>
                        </a:rPr>
                        <a:t>CI/RBEI application support groups</a:t>
                      </a:r>
                    </a:p>
                  </a:txBody>
                  <a:tcPr/>
                </a:tc>
                <a:tc>
                  <a:txBody>
                    <a:bodyPr/>
                    <a:lstStyle/>
                    <a:p>
                      <a:r>
                        <a:rPr lang="de-DE" sz="900" dirty="0" smtClean="0"/>
                        <a:t>CI/OSI1</a:t>
                      </a:r>
                      <a:endParaRPr lang="de-DE" sz="9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dirty="0" smtClean="0"/>
                        <a:t>0</a:t>
                      </a:r>
                      <a:endParaRPr lang="de-DE" sz="9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baseline="0" dirty="0" smtClean="0"/>
                        <a:t>DXG, QXG</a:t>
                      </a:r>
                      <a:endParaRPr lang="de-DE" sz="900" dirty="0" smtClean="0"/>
                    </a:p>
                    <a:p>
                      <a:endParaRPr lang="de-DE" sz="900" dirty="0"/>
                    </a:p>
                  </a:txBody>
                  <a:tcPr/>
                </a:tc>
                <a:extLst>
                  <a:ext uri="{0D108BD9-81ED-4DB2-BD59-A6C34878D82A}">
                    <a16:rowId xmlns:a16="http://schemas.microsoft.com/office/drawing/2014/main" val="10003"/>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dirty="0" smtClean="0"/>
                        <a:t>X:0GSY_FIORI_SUPPORT_CORE</a:t>
                      </a:r>
                    </a:p>
                  </a:txBody>
                  <a:tcPr/>
                </a:tc>
                <a:tc>
                  <a:txBody>
                    <a:bodyPr/>
                    <a:lstStyle/>
                    <a:p>
                      <a:r>
                        <a:rPr lang="en-US" sz="900" dirty="0" smtClean="0">
                          <a:effectLst/>
                        </a:rPr>
                        <a:t>Base application setup configuration</a:t>
                      </a:r>
                      <a:br>
                        <a:rPr lang="en-US" sz="900" dirty="0" smtClean="0">
                          <a:effectLst/>
                        </a:rPr>
                      </a:br>
                      <a:endParaRPr lang="en-US" sz="900" dirty="0">
                        <a:effectLst/>
                      </a:endParaRPr>
                    </a:p>
                  </a:txBody>
                  <a:tcPr/>
                </a:tc>
                <a:tc>
                  <a:txBody>
                    <a:bodyPr/>
                    <a:lstStyle/>
                    <a:p>
                      <a:r>
                        <a:rPr lang="en-US" sz="900" dirty="0" smtClean="0">
                          <a:effectLst/>
                        </a:rPr>
                        <a:t>Fiori Core </a:t>
                      </a:r>
                      <a:r>
                        <a:rPr lang="en-US" sz="900" dirty="0" smtClean="0">
                          <a:effectLst/>
                        </a:rPr>
                        <a:t>Team</a:t>
                      </a:r>
                      <a:endParaRPr lang="de-DE" sz="900" dirty="0"/>
                    </a:p>
                  </a:txBody>
                  <a:tcPr/>
                </a:tc>
                <a:tc>
                  <a:txBody>
                    <a:bodyPr/>
                    <a:lstStyle/>
                    <a:p>
                      <a:r>
                        <a:rPr lang="de-DE" sz="900" dirty="0" smtClean="0"/>
                        <a:t>CI/OSI1</a:t>
                      </a:r>
                      <a:endParaRPr lang="de-DE" sz="900" dirty="0" smtClean="0"/>
                    </a:p>
                  </a:txBody>
                  <a:tcPr/>
                </a:tc>
                <a:tc>
                  <a:txBody>
                    <a:bodyPr/>
                    <a:lstStyle/>
                    <a:p>
                      <a:r>
                        <a:rPr lang="de-DE" sz="900" dirty="0" smtClean="0"/>
                        <a:t>2</a:t>
                      </a:r>
                      <a:endParaRPr lang="de-DE" sz="900" dirty="0"/>
                    </a:p>
                  </a:txBody>
                  <a:tcPr/>
                </a:tc>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en-US" sz="900" dirty="0" smtClean="0">
                          <a:effectLst/>
                        </a:rPr>
                        <a:t>DXG, QXG, PXG</a:t>
                      </a:r>
                    </a:p>
                  </a:txBody>
                  <a:tcPr/>
                </a:tc>
                <a:extLst>
                  <a:ext uri="{0D108BD9-81ED-4DB2-BD59-A6C34878D82A}">
                    <a16:rowId xmlns:a16="http://schemas.microsoft.com/office/drawing/2014/main" val="10004"/>
                  </a:ext>
                </a:extLst>
              </a:tr>
              <a:tr h="0">
                <a:tc>
                  <a:txBody>
                    <a:bodyPr/>
                    <a:lstStyle/>
                    <a:p>
                      <a:r>
                        <a:rPr lang="de-DE" sz="900" dirty="0" smtClean="0"/>
                        <a:t>X:0GDV_FIORI_ADMIN_LP</a:t>
                      </a:r>
                      <a:endParaRPr lang="de-DE" sz="900" dirty="0"/>
                    </a:p>
                  </a:txBody>
                  <a:tcPr/>
                </a:tc>
                <a:tc>
                  <a:txBody>
                    <a:bodyPr/>
                    <a:lstStyle/>
                    <a:p>
                      <a:r>
                        <a:rPr lang="en-US" sz="900" dirty="0" smtClean="0">
                          <a:effectLst/>
                        </a:rPr>
                        <a:t>Access to Fiori Launchpad Designer</a:t>
                      </a:r>
                      <a:br>
                        <a:rPr lang="en-US" sz="900" dirty="0" smtClean="0">
                          <a:effectLst/>
                        </a:rPr>
                      </a:br>
                      <a:r>
                        <a:rPr lang="en-US" sz="900" dirty="0" smtClean="0">
                          <a:effectLst/>
                        </a:rPr>
                        <a:t>Driver license needed</a:t>
                      </a:r>
                      <a:endParaRPr lang="en-US" sz="900" dirty="0">
                        <a:effectLst/>
                      </a:endParaRPr>
                    </a:p>
                  </a:txBody>
                  <a:tcPr/>
                </a:tc>
                <a:tc>
                  <a:txBody>
                    <a:bodyPr/>
                    <a:lstStyle/>
                    <a:p>
                      <a:r>
                        <a:rPr lang="en-US" sz="900" dirty="0" smtClean="0">
                          <a:effectLst/>
                        </a:rPr>
                        <a:t>Fiori Core </a:t>
                      </a:r>
                      <a:r>
                        <a:rPr lang="en-US" sz="900" dirty="0" smtClean="0">
                          <a:effectLst/>
                        </a:rPr>
                        <a:t>Team</a:t>
                      </a:r>
                      <a:endParaRPr lang="de-DE" sz="9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dirty="0" smtClean="0"/>
                        <a:t>CI/DAE3</a:t>
                      </a:r>
                      <a:endParaRPr lang="de-DE" sz="900" dirty="0" smtClean="0"/>
                    </a:p>
                  </a:txBody>
                  <a:tcPr/>
                </a:tc>
                <a:tc>
                  <a:txBody>
                    <a:bodyPr/>
                    <a:lstStyle/>
                    <a:p>
                      <a:r>
                        <a:rPr lang="de-DE" sz="900" dirty="0" smtClean="0"/>
                        <a:t>2</a:t>
                      </a:r>
                      <a:endParaRPr lang="de-DE" sz="900" dirty="0"/>
                    </a:p>
                  </a:txBody>
                  <a:tcPr/>
                </a:tc>
                <a:tc>
                  <a:txBody>
                    <a:bodyPr/>
                    <a:lstStyle/>
                    <a:p>
                      <a:r>
                        <a:rPr lang="de-DE" sz="900" baseline="0" dirty="0" smtClean="0"/>
                        <a:t>DXG</a:t>
                      </a:r>
                      <a:endParaRPr lang="de-DE" sz="900" dirty="0"/>
                    </a:p>
                  </a:txBody>
                  <a:tcPr/>
                </a:tc>
                <a:extLst>
                  <a:ext uri="{0D108BD9-81ED-4DB2-BD59-A6C34878D82A}">
                    <a16:rowId xmlns:a16="http://schemas.microsoft.com/office/drawing/2014/main" val="10005"/>
                  </a:ext>
                </a:extLst>
              </a:tr>
              <a:tr h="0">
                <a:tc>
                  <a:txBody>
                    <a:bodyPr/>
                    <a:lstStyle/>
                    <a:p>
                      <a:r>
                        <a:rPr lang="de-DE" sz="900" dirty="0" smtClean="0"/>
                        <a:t>X:0GDV_FIORI_DEV_UI5</a:t>
                      </a:r>
                      <a:endParaRPr lang="de-DE" sz="900" dirty="0"/>
                    </a:p>
                  </a:txBody>
                  <a:tcPr/>
                </a:tc>
                <a:tc>
                  <a:txBody>
                    <a:bodyPr/>
                    <a:lstStyle/>
                    <a:p>
                      <a:r>
                        <a:rPr lang="en-US" sz="900" dirty="0" smtClean="0">
                          <a:effectLst/>
                        </a:rPr>
                        <a:t>Access to SAPUI5 developer tools Developer Key and Driver license needed</a:t>
                      </a:r>
                      <a:endParaRPr lang="de-DE" sz="900" dirty="0"/>
                    </a:p>
                  </a:txBody>
                  <a:tcPr/>
                </a:tc>
                <a:tc>
                  <a:txBody>
                    <a:bodyPr/>
                    <a:lstStyle/>
                    <a:p>
                      <a:r>
                        <a:rPr lang="en-US" sz="900" dirty="0" smtClean="0">
                          <a:effectLst/>
                        </a:rPr>
                        <a:t>SAPUI5 developers worldwide</a:t>
                      </a:r>
                      <a:endParaRPr lang="de-DE" sz="9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dirty="0" smtClean="0"/>
                        <a:t>CI/DAE3</a:t>
                      </a:r>
                      <a:endParaRPr lang="de-DE" sz="900" dirty="0" smtClean="0"/>
                    </a:p>
                  </a:txBody>
                  <a:tcPr/>
                </a:tc>
                <a:tc>
                  <a:txBody>
                    <a:bodyPr/>
                    <a:lstStyle/>
                    <a:p>
                      <a:r>
                        <a:rPr lang="de-DE" sz="900" dirty="0" smtClean="0"/>
                        <a:t>2</a:t>
                      </a:r>
                      <a:endParaRPr lang="de-DE" sz="900" dirty="0"/>
                    </a:p>
                  </a:txBody>
                  <a:tcPr/>
                </a:tc>
                <a:tc>
                  <a:txBody>
                    <a:bodyPr/>
                    <a:lstStyle/>
                    <a:p>
                      <a:r>
                        <a:rPr lang="de-DE" sz="900" baseline="0" dirty="0" smtClean="0"/>
                        <a:t>DXG</a:t>
                      </a:r>
                      <a:endParaRPr lang="de-DE" sz="900" dirty="0"/>
                    </a:p>
                  </a:txBody>
                  <a:tcPr/>
                </a:tc>
                <a:extLst>
                  <a:ext uri="{0D108BD9-81ED-4DB2-BD59-A6C34878D82A}">
                    <a16:rowId xmlns:a16="http://schemas.microsoft.com/office/drawing/2014/main" val="10006"/>
                  </a:ext>
                </a:extLst>
              </a:tr>
              <a:tr h="0">
                <a:tc>
                  <a:txBody>
                    <a:bodyPr/>
                    <a:lstStyle/>
                    <a:p>
                      <a:r>
                        <a:rPr lang="de-DE" sz="900" dirty="0" smtClean="0"/>
                        <a:t>X:A1DV_XXXX_DEV_SOA_ALL</a:t>
                      </a:r>
                      <a:endParaRPr lang="de-DE" sz="900" dirty="0"/>
                    </a:p>
                  </a:txBody>
                  <a:tcPr/>
                </a:tc>
                <a:tc>
                  <a:txBody>
                    <a:bodyPr/>
                    <a:lstStyle/>
                    <a:p>
                      <a:r>
                        <a:rPr lang="en-US" sz="900" dirty="0" err="1" smtClean="0">
                          <a:effectLst/>
                        </a:rPr>
                        <a:t>Odata</a:t>
                      </a:r>
                      <a:r>
                        <a:rPr lang="en-US" sz="900" dirty="0" smtClean="0">
                          <a:effectLst/>
                        </a:rPr>
                        <a:t> service development is done on Back-End system. Requires</a:t>
                      </a:r>
                      <a:r>
                        <a:rPr lang="en-US" sz="900" baseline="0" dirty="0" smtClean="0">
                          <a:effectLst/>
                        </a:rPr>
                        <a:t> a</a:t>
                      </a:r>
                      <a:r>
                        <a:rPr lang="en-US" sz="900" dirty="0" smtClean="0">
                          <a:effectLst/>
                        </a:rPr>
                        <a:t>dditional base role X:A1DV_STAR_DEV_ABAP_ALL for full OData development authorization.</a:t>
                      </a:r>
                      <a:endParaRPr lang="en-US" sz="900" dirty="0">
                        <a:effectLst/>
                      </a:endParaRPr>
                    </a:p>
                  </a:txBody>
                  <a:tcPr/>
                </a:tc>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en-US" sz="900" dirty="0" smtClean="0">
                          <a:effectLst/>
                        </a:rPr>
                        <a:t>OData developers worldwide</a:t>
                      </a:r>
                      <a:endParaRPr lang="de-DE" sz="900" dirty="0" smtClean="0"/>
                    </a:p>
                    <a:p>
                      <a:endParaRPr lang="de-DE" sz="9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dirty="0" smtClean="0"/>
                        <a:t>CI/DAE2s</a:t>
                      </a:r>
                      <a:endParaRPr lang="de-DE" sz="900" dirty="0" smtClean="0"/>
                    </a:p>
                  </a:txBody>
                  <a:tcPr/>
                </a:tc>
                <a:tc>
                  <a:txBody>
                    <a:bodyPr/>
                    <a:lstStyle/>
                    <a:p>
                      <a:r>
                        <a:rPr lang="de-DE" sz="900" baseline="0" dirty="0" smtClean="0"/>
                        <a:t>2</a:t>
                      </a:r>
                    </a:p>
                  </a:txBody>
                  <a:tcPr/>
                </a:tc>
                <a:tc>
                  <a:txBody>
                    <a:bodyPr/>
                    <a:lstStyle/>
                    <a:p>
                      <a:r>
                        <a:rPr lang="de-DE" sz="900" dirty="0" smtClean="0"/>
                        <a:t>D-Systems</a:t>
                      </a:r>
                      <a:r>
                        <a:rPr lang="de-DE" sz="900" baseline="0" dirty="0" smtClean="0"/>
                        <a:t> </a:t>
                      </a:r>
                      <a:endParaRPr lang="de-DE" sz="900" dirty="0"/>
                    </a:p>
                  </a:txBody>
                  <a:tcPr/>
                </a:tc>
                <a:extLst>
                  <a:ext uri="{0D108BD9-81ED-4DB2-BD59-A6C34878D82A}">
                    <a16:rowId xmlns:a16="http://schemas.microsoft.com/office/drawing/2014/main" val="10007"/>
                  </a:ext>
                </a:extLst>
              </a:tr>
              <a:tr h="0">
                <a:tc>
                  <a:txBody>
                    <a:bodyPr/>
                    <a:lstStyle/>
                    <a:p>
                      <a:r>
                        <a:rPr lang="en-US" sz="900" dirty="0" smtClean="0">
                          <a:solidFill>
                            <a:schemeClr val="tx1"/>
                          </a:solidFill>
                          <a:effectLst/>
                        </a:rPr>
                        <a:t>Z:A1SY_STAR_ACA_M_SUPPORT_SYST </a:t>
                      </a:r>
                      <a:endParaRPr lang="de-DE" sz="900" dirty="0">
                        <a:solidFill>
                          <a:schemeClr val="tx1"/>
                        </a:solidFill>
                      </a:endParaRPr>
                    </a:p>
                  </a:txBody>
                  <a:tcPr/>
                </a:tc>
                <a:tc>
                  <a:txBody>
                    <a:bodyPr/>
                    <a:lstStyle/>
                    <a:p>
                      <a:r>
                        <a:rPr lang="en-US" sz="900" dirty="0" smtClean="0">
                          <a:effectLst/>
                        </a:rPr>
                        <a:t>SAP UI5/Fiori Support Role for Backend Systems</a:t>
                      </a:r>
                      <a:endParaRPr lang="de-DE" sz="900" dirty="0"/>
                    </a:p>
                  </a:txBody>
                  <a:tcPr/>
                </a:tc>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en-US" sz="900" dirty="0" smtClean="0">
                          <a:effectLst/>
                        </a:rPr>
                        <a:t>CI/RBEI application support groups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t>CI/DAD1</a:t>
                      </a:r>
                      <a:endParaRPr lang="de-DE" sz="9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sz="900" dirty="0" smtClean="0"/>
                    </a:p>
                  </a:txBody>
                  <a:tcPr/>
                </a:tc>
                <a:tc>
                  <a:txBody>
                    <a:bodyPr/>
                    <a:lstStyle/>
                    <a:p>
                      <a:r>
                        <a:rPr lang="de-DE" sz="900" baseline="0" dirty="0" smtClean="0"/>
                        <a:t>0</a:t>
                      </a:r>
                    </a:p>
                  </a:txBody>
                  <a:tcPr/>
                </a:tc>
                <a:tc>
                  <a:txBody>
                    <a:bodyPr/>
                    <a:lstStyle/>
                    <a:p>
                      <a:r>
                        <a:rPr lang="de-DE" sz="900" dirty="0" smtClean="0"/>
                        <a:t>P-Systems</a:t>
                      </a:r>
                      <a:endParaRPr lang="de-DE" sz="900" dirty="0"/>
                    </a:p>
                  </a:txBody>
                  <a:tcPr/>
                </a:tc>
                <a:extLst>
                  <a:ext uri="{0D108BD9-81ED-4DB2-BD59-A6C34878D82A}">
                    <a16:rowId xmlns:a16="http://schemas.microsoft.com/office/drawing/2014/main" val="3470993358"/>
                  </a:ext>
                </a:extLst>
              </a:tr>
              <a:tr h="0">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en-US" sz="900" dirty="0" smtClean="0">
                          <a:solidFill>
                            <a:schemeClr val="tx1"/>
                          </a:solidFill>
                        </a:rPr>
                        <a:t>Z:A1SY_STAR_ALL_M_MINUSER(_HR)</a:t>
                      </a:r>
                      <a:endParaRPr lang="de-DE" sz="900" dirty="0" smtClean="0">
                        <a:solidFill>
                          <a:schemeClr val="tx1"/>
                        </a:solidFill>
                      </a:endParaRPr>
                    </a:p>
                  </a:txBody>
                  <a:tcPr/>
                </a:tc>
                <a:tc>
                  <a:txBody>
                    <a:bodyPr/>
                    <a:lstStyle/>
                    <a:p>
                      <a:r>
                        <a:rPr lang="de-DE" sz="900" dirty="0" smtClean="0"/>
                        <a:t>Central </a:t>
                      </a:r>
                      <a:r>
                        <a:rPr lang="de-DE" sz="900" dirty="0" err="1" smtClean="0"/>
                        <a:t>Minuser</a:t>
                      </a:r>
                      <a:r>
                        <a:rPr lang="de-DE" sz="900" dirty="0" smtClean="0"/>
                        <a:t> </a:t>
                      </a:r>
                      <a:r>
                        <a:rPr lang="de-DE" sz="900" dirty="0" err="1" smtClean="0"/>
                        <a:t>Role</a:t>
                      </a:r>
                      <a:r>
                        <a:rPr lang="de-DE" sz="900" dirty="0" smtClean="0"/>
                        <a:t> </a:t>
                      </a:r>
                      <a:r>
                        <a:rPr lang="de-DE" sz="900" dirty="0" err="1" smtClean="0"/>
                        <a:t>for</a:t>
                      </a:r>
                      <a:r>
                        <a:rPr lang="de-DE" sz="900" dirty="0" smtClean="0"/>
                        <a:t> SAP Backend Systems</a:t>
                      </a:r>
                      <a:endParaRPr lang="de-DE" sz="900" dirty="0"/>
                    </a:p>
                  </a:txBody>
                  <a:tcPr/>
                </a:tc>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en-US" sz="900" dirty="0" smtClean="0">
                          <a:effectLst/>
                        </a:rPr>
                        <a:t>All Bosch users </a:t>
                      </a:r>
                      <a:endParaRPr lang="de-DE" sz="9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dirty="0" smtClean="0"/>
                        <a:t>CI/DAD1</a:t>
                      </a:r>
                      <a:endParaRPr lang="de-DE" sz="900" dirty="0" smtClean="0"/>
                    </a:p>
                  </a:txBody>
                  <a:tcPr/>
                </a:tc>
                <a:tc>
                  <a:txBody>
                    <a:bodyPr/>
                    <a:lstStyle/>
                    <a:p>
                      <a:r>
                        <a:rPr lang="de-DE" sz="900" baseline="0" dirty="0" smtClean="0"/>
                        <a:t>0</a:t>
                      </a:r>
                    </a:p>
                  </a:txBody>
                  <a:tcPr/>
                </a:tc>
                <a:tc>
                  <a:txBody>
                    <a:bodyPr/>
                    <a:lstStyle/>
                    <a:p>
                      <a:r>
                        <a:rPr lang="de-DE" sz="900" dirty="0" smtClean="0"/>
                        <a:t>All</a:t>
                      </a:r>
                      <a:r>
                        <a:rPr lang="de-DE" sz="900" baseline="0" dirty="0" smtClean="0"/>
                        <a:t> SAP Systems</a:t>
                      </a:r>
                      <a:endParaRPr lang="de-DE" sz="900" dirty="0"/>
                    </a:p>
                  </a:txBody>
                  <a:tcPr/>
                </a:tc>
                <a:extLst>
                  <a:ext uri="{0D108BD9-81ED-4DB2-BD59-A6C34878D82A}">
                    <a16:rowId xmlns:a16="http://schemas.microsoft.com/office/drawing/2014/main" val="1160530860"/>
                  </a:ext>
                </a:extLst>
              </a:tr>
            </a:tbl>
          </a:graphicData>
        </a:graphic>
      </p:graphicFrame>
      <p:sp>
        <p:nvSpPr>
          <p:cNvPr id="12" name="Textfeld 11"/>
          <p:cNvSpPr txBox="1"/>
          <p:nvPr>
            <p:custDataLst>
              <p:tags r:id="rId12"/>
            </p:custDataLst>
          </p:nvPr>
        </p:nvSpPr>
        <p:spPr>
          <a:xfrm>
            <a:off x="448572" y="5182674"/>
            <a:ext cx="5909310" cy="273246"/>
          </a:xfrm>
          <a:prstGeom prst="rect">
            <a:avLst/>
          </a:prstGeom>
          <a:noFill/>
        </p:spPr>
        <p:txBody>
          <a:bodyPr wrap="none" lIns="0" tIns="0" rIns="0" bIns="0" rtlCol="0">
            <a:noAutofit/>
          </a:bodyPr>
          <a:lstStyle/>
          <a:p>
            <a:pPr>
              <a:lnSpc>
                <a:spcPts val="2300"/>
              </a:lnSpc>
              <a:spcBef>
                <a:spcPts val="500"/>
              </a:spcBef>
            </a:pPr>
            <a:r>
              <a:rPr lang="de-DE" sz="1000" dirty="0"/>
              <a:t>Source: </a:t>
            </a:r>
            <a:r>
              <a:rPr lang="de-DE" sz="1000" dirty="0">
                <a:hlinkClick r:id="rId16"/>
              </a:rPr>
              <a:t>https://</a:t>
            </a:r>
            <a:r>
              <a:rPr lang="de-DE" sz="1000" dirty="0" smtClean="0">
                <a:hlinkClick r:id="rId16"/>
              </a:rPr>
              <a:t>inside-docupedia.bosch.com/confluence/display/SFSD/Role+Overview</a:t>
            </a:r>
            <a:endParaRPr lang="de-DE" sz="1000" dirty="0" smtClean="0"/>
          </a:p>
        </p:txBody>
      </p:sp>
    </p:spTree>
    <p:custDataLst>
      <p:tags r:id="rId1"/>
    </p:custDataLst>
    <p:extLst>
      <p:ext uri="{BB962C8B-B14F-4D97-AF65-F5344CB8AC3E}">
        <p14:creationId xmlns:p14="http://schemas.microsoft.com/office/powerpoint/2010/main" val="11540145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7B419"/>
        </a:solidFill>
        <a:effectLst/>
      </p:bgPr>
    </p:bg>
    <p:spTree>
      <p:nvGrpSpPr>
        <p:cNvPr id="1" name=""/>
        <p:cNvGrpSpPr/>
        <p:nvPr/>
      </p:nvGrpSpPr>
      <p:grpSpPr>
        <a:xfrm>
          <a:off x="0" y="0"/>
          <a:ext cx="0" cy="0"/>
          <a:chOff x="0" y="0"/>
          <a:chExt cx="0" cy="0"/>
        </a:xfrm>
      </p:grpSpPr>
      <p:pic>
        <p:nvPicPr>
          <p:cNvPr id="5" name="Grafik 4"/>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el 1"/>
          <p:cNvSpPr>
            <a:spLocks noGrp="1"/>
          </p:cNvSpPr>
          <p:nvPr>
            <p:ph type="ctrTitle"/>
            <p:custDataLst>
              <p:tags r:id="rId4"/>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r>
              <a:rPr lang="de-DE" sz="6500" dirty="0" smtClean="0"/>
              <a:t>Bosch </a:t>
            </a:r>
            <a:r>
              <a:rPr lang="de-DE" sz="6500" dirty="0" err="1"/>
              <a:t>Fiori</a:t>
            </a:r>
            <a:r>
              <a:rPr lang="de-DE" sz="6500" dirty="0"/>
              <a:t> </a:t>
            </a:r>
            <a:r>
              <a:rPr lang="de-DE" sz="6500" dirty="0" err="1"/>
              <a:t>Collaboration</a:t>
            </a:r>
            <a:r>
              <a:rPr lang="de-DE" sz="6500" dirty="0"/>
              <a:t> Model</a:t>
            </a:r>
          </a:p>
        </p:txBody>
      </p:sp>
    </p:spTree>
    <p:custDataLst>
      <p:tags r:id="rId1"/>
    </p:custDataLst>
    <p:extLst>
      <p:ext uri="{BB962C8B-B14F-4D97-AF65-F5344CB8AC3E}">
        <p14:creationId xmlns:p14="http://schemas.microsoft.com/office/powerpoint/2010/main" val="16891011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30">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el 1"/>
          <p:cNvSpPr>
            <a:spLocks noGrp="1"/>
          </p:cNvSpPr>
          <p:nvPr>
            <p:ph type="title"/>
            <p:custDataLst>
              <p:tags r:id="rId4"/>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89000"/>
              </a:lnSpc>
              <a:spcBef>
                <a:spcPts val="0"/>
              </a:spcBef>
              <a:spcAft>
                <a:spcPts val="0"/>
              </a:spcAft>
            </a:pPr>
            <a:r>
              <a:rPr lang="de-DE" sz="2800" dirty="0" err="1" smtClean="0">
                <a:solidFill>
                  <a:srgbClr val="67B419"/>
                </a:solidFill>
              </a:rPr>
              <a:t>Overview</a:t>
            </a:r>
            <a:endParaRPr lang="de-DE" sz="2800" dirty="0">
              <a:solidFill>
                <a:srgbClr val="67B419"/>
              </a:solidFill>
            </a:endParaRPr>
          </a:p>
        </p:txBody>
      </p:sp>
      <p:sp>
        <p:nvSpPr>
          <p:cNvPr id="9" name="Textfeld 8"/>
          <p:cNvSpPr txBox="1">
            <a:spLocks/>
          </p:cNvSpPr>
          <p:nvPr>
            <p:custDataLst>
              <p:tags r:id="rId5"/>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a:t>
            </a:r>
            <a:r>
              <a:rPr lang="de-DE" sz="2800" dirty="0" err="1"/>
              <a:t>Collaboration</a:t>
            </a:r>
            <a:r>
              <a:rPr lang="de-DE" sz="2800" dirty="0"/>
              <a:t> Model</a:t>
            </a:r>
          </a:p>
        </p:txBody>
      </p:sp>
      <p:sp>
        <p:nvSpPr>
          <p:cNvPr id="8" name="Rechteck 7"/>
          <p:cNvSpPr>
            <a:spLocks/>
          </p:cNvSpPr>
          <p:nvPr>
            <p:custDataLst>
              <p:tags r:id="rId6"/>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7"/>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B2B3B5"/>
                </a:solidFill>
                <a:latin typeface="Bosch Office Sans" panose="020B0604020202020204" pitchFamily="34" charset="0"/>
              </a:rPr>
              <a:t>© Robert Bosch GmbH 2016. Alle Rechte vorbehalten, auch bzgl. jeder Verfügung, Verwertung, Reproduktion, Bearbeitung, Weitergabe sowie für den Fall von Schutzrechtsanmeldungen.</a:t>
            </a:r>
            <a:endParaRPr lang="de-DE" sz="600">
              <a:solidFill>
                <a:srgbClr val="B2B3B5"/>
              </a:solidFill>
              <a:latin typeface="Bosch Office Sans" panose="020B0604020202020204" pitchFamily="34" charset="0"/>
            </a:endParaRPr>
          </a:p>
        </p:txBody>
      </p:sp>
      <p:sp>
        <p:nvSpPr>
          <p:cNvPr id="6" name="Rechteck 5"/>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200" smtClean="0">
                <a:solidFill>
                  <a:srgbClr val="999FA6"/>
                </a:solidFill>
              </a:rPr>
              <a:t>32</a:t>
            </a:r>
            <a:endParaRPr lang="de-DE" sz="1200">
              <a:solidFill>
                <a:srgbClr val="999FA6"/>
              </a:solidFill>
            </a:endParaRPr>
          </a:p>
        </p:txBody>
      </p:sp>
      <p:sp>
        <p:nvSpPr>
          <p:cNvPr id="5" name="Rechteck 4"/>
          <p:cNvSpPr>
            <a:spLocks/>
          </p:cNvSpPr>
          <p:nvPr>
            <p:custDataLst>
              <p:tags r:id="rId9"/>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17780" rIns="0" bIns="0" rtlCol="0" anchor="t">
            <a:normAutofit/>
          </a:bodyPr>
          <a:lstStyle/>
          <a:p>
            <a:pPr>
              <a:lnSpc>
                <a:spcPts val="900"/>
              </a:lnSpc>
            </a:pPr>
            <a:endParaRPr lang="de-DE" sz="550">
              <a:solidFill>
                <a:schemeClr val="tx1"/>
              </a:solidFill>
            </a:endParaRPr>
          </a:p>
        </p:txBody>
      </p:sp>
      <p:sp>
        <p:nvSpPr>
          <p:cNvPr id="4" name="Textfeld 3" hidden="1"/>
          <p:cNvSpPr txBox="1">
            <a:spLocks/>
          </p:cNvSpPr>
          <p:nvPr>
            <p:custDataLst>
              <p:tags r:id="rId10"/>
            </p:custDataLst>
          </p:nvPr>
        </p:nvSpPr>
        <p:spPr>
          <a:xfrm>
            <a:off x="0" y="1295400"/>
            <a:ext cx="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pPr>
            <a:endParaRPr lang="de-DE" sz="1300" dirty="0"/>
          </a:p>
        </p:txBody>
      </p:sp>
      <p:grpSp>
        <p:nvGrpSpPr>
          <p:cNvPr id="57" name="Gruppieren 56"/>
          <p:cNvGrpSpPr/>
          <p:nvPr/>
        </p:nvGrpSpPr>
        <p:grpSpPr>
          <a:xfrm>
            <a:off x="369365" y="2952675"/>
            <a:ext cx="1440000" cy="1440000"/>
            <a:chOff x="3132787" y="2510753"/>
            <a:chExt cx="1468597" cy="1468597"/>
          </a:xfrm>
        </p:grpSpPr>
        <p:sp>
          <p:nvSpPr>
            <p:cNvPr id="59" name="Ellipse 58"/>
            <p:cNvSpPr/>
            <p:nvPr>
              <p:custDataLst>
                <p:tags r:id="rId26"/>
              </p:custDataLst>
            </p:nvPr>
          </p:nvSpPr>
          <p:spPr>
            <a:xfrm>
              <a:off x="3132787" y="2510753"/>
              <a:ext cx="1468597" cy="1468597"/>
            </a:xfrm>
            <a:prstGeom prst="ellipse">
              <a:avLst/>
            </a:prstGeom>
            <a:solidFill>
              <a:srgbClr val="6EA29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rgbClr val="000000"/>
                </a:solidFill>
              </a:endParaRPr>
            </a:p>
          </p:txBody>
        </p:sp>
        <p:sp>
          <p:nvSpPr>
            <p:cNvPr id="60" name="Rectangle 8"/>
            <p:cNvSpPr/>
            <p:nvPr>
              <p:custDataLst>
                <p:tags r:id="rId27"/>
              </p:custDataLst>
            </p:nvPr>
          </p:nvSpPr>
          <p:spPr>
            <a:xfrm>
              <a:off x="3218415" y="2769647"/>
              <a:ext cx="1260000" cy="900000"/>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r>
                <a:rPr lang="en-GB" sz="1400" b="1" dirty="0" smtClean="0">
                  <a:solidFill>
                    <a:schemeClr val="bg1"/>
                  </a:solidFill>
                </a:rPr>
                <a:t>Fiori</a:t>
              </a:r>
            </a:p>
            <a:p>
              <a:pPr algn="ctr"/>
              <a:r>
                <a:rPr lang="en-GB" sz="1400" b="1" dirty="0" smtClean="0">
                  <a:solidFill>
                    <a:schemeClr val="bg1"/>
                  </a:solidFill>
                </a:rPr>
                <a:t>Core Team</a:t>
              </a:r>
            </a:p>
            <a:p>
              <a:pPr algn="ctr"/>
              <a:endParaRPr lang="en-GB" sz="800" b="1" dirty="0" smtClean="0">
                <a:solidFill>
                  <a:schemeClr val="bg1"/>
                </a:solidFill>
              </a:endParaRPr>
            </a:p>
            <a:p>
              <a:pPr algn="ctr"/>
              <a:r>
                <a:rPr lang="en-GB" sz="1200" i="1" u="sng" dirty="0" smtClean="0">
                  <a:solidFill>
                    <a:schemeClr val="bg1"/>
                  </a:solidFill>
                </a:rPr>
                <a:t>CI/DAE3</a:t>
              </a:r>
              <a:r>
                <a:rPr lang="en-GB" sz="1200" i="1" dirty="0" smtClean="0">
                  <a:solidFill>
                    <a:schemeClr val="bg1"/>
                  </a:solidFill>
                </a:rPr>
                <a:t>,</a:t>
              </a:r>
            </a:p>
            <a:p>
              <a:pPr algn="ctr"/>
              <a:r>
                <a:rPr lang="en-GB" sz="1200" i="1" dirty="0" smtClean="0">
                  <a:solidFill>
                    <a:schemeClr val="bg1"/>
                  </a:solidFill>
                </a:rPr>
                <a:t>CI/DAD5.1</a:t>
              </a:r>
            </a:p>
            <a:p>
              <a:pPr algn="ctr"/>
              <a:r>
                <a:rPr lang="en-GB" sz="1200" i="1" dirty="0" smtClean="0">
                  <a:solidFill>
                    <a:schemeClr val="bg1"/>
                  </a:solidFill>
                </a:rPr>
                <a:t>CI/CBD1</a:t>
              </a:r>
            </a:p>
            <a:p>
              <a:pPr algn="ctr"/>
              <a:r>
                <a:rPr lang="en-GB" sz="1200" i="1" dirty="0" smtClean="0">
                  <a:solidFill>
                    <a:schemeClr val="bg1"/>
                  </a:solidFill>
                </a:rPr>
                <a:t>CI/OSI1</a:t>
              </a:r>
            </a:p>
          </p:txBody>
        </p:sp>
      </p:grpSp>
      <p:grpSp>
        <p:nvGrpSpPr>
          <p:cNvPr id="61" name="Gruppieren 60"/>
          <p:cNvGrpSpPr/>
          <p:nvPr/>
        </p:nvGrpSpPr>
        <p:grpSpPr>
          <a:xfrm>
            <a:off x="3336273" y="2195924"/>
            <a:ext cx="1440000" cy="1440000"/>
            <a:chOff x="3009592" y="2330909"/>
            <a:chExt cx="1440000" cy="1440000"/>
          </a:xfrm>
        </p:grpSpPr>
        <p:sp>
          <p:nvSpPr>
            <p:cNvPr id="62" name="Ellipse 61"/>
            <p:cNvSpPr/>
            <p:nvPr>
              <p:custDataLst>
                <p:tags r:id="rId24"/>
              </p:custDataLst>
            </p:nvPr>
          </p:nvSpPr>
          <p:spPr>
            <a:xfrm>
              <a:off x="3009592" y="2330909"/>
              <a:ext cx="1440000" cy="1440000"/>
            </a:xfrm>
            <a:prstGeom prst="ellipse">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bg1"/>
                </a:solidFill>
              </a:endParaRPr>
            </a:p>
          </p:txBody>
        </p:sp>
        <p:sp>
          <p:nvSpPr>
            <p:cNvPr id="63" name="Rectangle 7_"/>
            <p:cNvSpPr/>
            <p:nvPr>
              <p:custDataLst>
                <p:tags r:id="rId25"/>
              </p:custDataLst>
            </p:nvPr>
          </p:nvSpPr>
          <p:spPr>
            <a:xfrm>
              <a:off x="3087172" y="2548009"/>
              <a:ext cx="1235465" cy="882475"/>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r>
                <a:rPr lang="en-GB" sz="1400" kern="0" dirty="0">
                  <a:solidFill>
                    <a:schemeClr val="bg1"/>
                  </a:solidFill>
                </a:rPr>
                <a:t>CI Project </a:t>
              </a:r>
            </a:p>
            <a:p>
              <a:pPr algn="ctr"/>
              <a:endParaRPr lang="en-GB" sz="800" kern="0" dirty="0">
                <a:solidFill>
                  <a:schemeClr val="bg1"/>
                </a:solidFill>
              </a:endParaRPr>
            </a:p>
            <a:p>
              <a:pPr algn="ctr"/>
              <a:r>
                <a:rPr lang="en-GB" sz="1400" kern="0" dirty="0">
                  <a:solidFill>
                    <a:schemeClr val="bg1"/>
                  </a:solidFill>
                </a:rPr>
                <a:t>(DA)</a:t>
              </a:r>
            </a:p>
          </p:txBody>
        </p:sp>
      </p:grpSp>
      <p:grpSp>
        <p:nvGrpSpPr>
          <p:cNvPr id="65" name="Gruppieren 64"/>
          <p:cNvGrpSpPr/>
          <p:nvPr/>
        </p:nvGrpSpPr>
        <p:grpSpPr>
          <a:xfrm>
            <a:off x="4813264" y="3733929"/>
            <a:ext cx="1440000" cy="1440000"/>
            <a:chOff x="4980800" y="2985017"/>
            <a:chExt cx="1440000" cy="1440000"/>
          </a:xfrm>
        </p:grpSpPr>
        <p:sp>
          <p:nvSpPr>
            <p:cNvPr id="66" name="Ellipse 65"/>
            <p:cNvSpPr/>
            <p:nvPr>
              <p:custDataLst>
                <p:tags r:id="rId22"/>
              </p:custDataLst>
            </p:nvPr>
          </p:nvSpPr>
          <p:spPr>
            <a:xfrm>
              <a:off x="5001517" y="2985017"/>
              <a:ext cx="1398567" cy="1440000"/>
            </a:xfrm>
            <a:prstGeom prst="ellipse">
              <a:avLst/>
            </a:prstGeom>
            <a:solidFill>
              <a:srgbClr val="6FB9E2"/>
            </a:solidFill>
            <a:ln w="9525">
              <a:solidFill>
                <a:srgbClr val="6FB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rgbClr val="000000"/>
                </a:solidFill>
              </a:endParaRPr>
            </a:p>
          </p:txBody>
        </p:sp>
        <p:sp>
          <p:nvSpPr>
            <p:cNvPr id="69" name="Rectangle 80"/>
            <p:cNvSpPr/>
            <p:nvPr>
              <p:custDataLst>
                <p:tags r:id="rId23"/>
              </p:custDataLst>
            </p:nvPr>
          </p:nvSpPr>
          <p:spPr>
            <a:xfrm>
              <a:off x="4980800" y="3169244"/>
              <a:ext cx="1440000" cy="984844"/>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r>
                <a:rPr lang="en-GB" sz="1400" kern="0" dirty="0">
                  <a:solidFill>
                    <a:schemeClr val="bg1"/>
                  </a:solidFill>
                </a:rPr>
                <a:t>Capability Developer </a:t>
              </a:r>
              <a:endParaRPr lang="en-GB" sz="1400" kern="0" dirty="0" smtClean="0">
                <a:solidFill>
                  <a:schemeClr val="bg1"/>
                </a:solidFill>
              </a:endParaRPr>
            </a:p>
            <a:p>
              <a:pPr algn="ctr"/>
              <a:r>
                <a:rPr lang="en-GB" sz="1100" kern="0" dirty="0" smtClean="0">
                  <a:solidFill>
                    <a:schemeClr val="bg1"/>
                  </a:solidFill>
                </a:rPr>
                <a:t>Fiori Configurator</a:t>
              </a:r>
            </a:p>
            <a:p>
              <a:pPr algn="ctr"/>
              <a:endParaRPr lang="en-GB" sz="800" kern="0" dirty="0">
                <a:solidFill>
                  <a:schemeClr val="bg1"/>
                </a:solidFill>
              </a:endParaRPr>
            </a:p>
            <a:p>
              <a:pPr algn="ctr"/>
              <a:r>
                <a:rPr lang="en-GB" sz="1400" kern="0" dirty="0" smtClean="0">
                  <a:solidFill>
                    <a:schemeClr val="bg1"/>
                  </a:solidFill>
                </a:rPr>
                <a:t>(</a:t>
              </a:r>
              <a:r>
                <a:rPr lang="en-GB" sz="1400" kern="0" dirty="0">
                  <a:solidFill>
                    <a:schemeClr val="bg1"/>
                  </a:solidFill>
                </a:rPr>
                <a:t>DA)</a:t>
              </a:r>
            </a:p>
          </p:txBody>
        </p:sp>
      </p:grpSp>
      <p:grpSp>
        <p:nvGrpSpPr>
          <p:cNvPr id="97" name="Gruppieren 96"/>
          <p:cNvGrpSpPr/>
          <p:nvPr/>
        </p:nvGrpSpPr>
        <p:grpSpPr>
          <a:xfrm>
            <a:off x="6342607" y="2193961"/>
            <a:ext cx="1440000" cy="1440000"/>
            <a:chOff x="6523646" y="1886866"/>
            <a:chExt cx="1440000" cy="1440000"/>
          </a:xfrm>
        </p:grpSpPr>
        <p:sp>
          <p:nvSpPr>
            <p:cNvPr id="98" name="Ellipse 97"/>
            <p:cNvSpPr/>
            <p:nvPr>
              <p:custDataLst>
                <p:tags r:id="rId20"/>
              </p:custDataLst>
            </p:nvPr>
          </p:nvSpPr>
          <p:spPr>
            <a:xfrm>
              <a:off x="6523646" y="1886866"/>
              <a:ext cx="1440000" cy="1440000"/>
            </a:xfrm>
            <a:prstGeom prst="ellipse">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rgbClr val="000000"/>
                </a:solidFill>
              </a:endParaRPr>
            </a:p>
          </p:txBody>
        </p:sp>
        <p:sp>
          <p:nvSpPr>
            <p:cNvPr id="101" name="Rectangle 8_0"/>
            <p:cNvSpPr/>
            <p:nvPr>
              <p:custDataLst>
                <p:tags r:id="rId21"/>
              </p:custDataLst>
            </p:nvPr>
          </p:nvSpPr>
          <p:spPr>
            <a:xfrm>
              <a:off x="6728173" y="2138921"/>
              <a:ext cx="1058939" cy="10285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r>
                <a:rPr lang="en-GB" sz="1400" kern="0" dirty="0">
                  <a:solidFill>
                    <a:schemeClr val="bg1"/>
                  </a:solidFill>
                </a:rPr>
                <a:t>Capability Developer </a:t>
              </a:r>
            </a:p>
            <a:p>
              <a:pPr algn="ctr"/>
              <a:r>
                <a:rPr lang="en-GB" sz="1200" kern="0" dirty="0" smtClean="0">
                  <a:solidFill>
                    <a:schemeClr val="bg1"/>
                  </a:solidFill>
                </a:rPr>
                <a:t>Fiori</a:t>
              </a:r>
            </a:p>
            <a:p>
              <a:pPr algn="ctr"/>
              <a:endParaRPr lang="en-GB" sz="800" kern="0" dirty="0">
                <a:solidFill>
                  <a:schemeClr val="bg1"/>
                </a:solidFill>
              </a:endParaRPr>
            </a:p>
            <a:p>
              <a:pPr algn="ctr"/>
              <a:r>
                <a:rPr lang="en-GB" sz="1400" kern="0" dirty="0">
                  <a:solidFill>
                    <a:schemeClr val="bg1"/>
                  </a:solidFill>
                </a:rPr>
                <a:t>(DA)</a:t>
              </a:r>
            </a:p>
          </p:txBody>
        </p:sp>
      </p:grpSp>
      <p:cxnSp>
        <p:nvCxnSpPr>
          <p:cNvPr id="102" name="Gerade Verbindung mit Pfeil 101"/>
          <p:cNvCxnSpPr>
            <a:stCxn id="62" idx="5"/>
            <a:endCxn id="66" idx="1"/>
          </p:cNvCxnSpPr>
          <p:nvPr>
            <p:custDataLst>
              <p:tags r:id="rId11"/>
            </p:custDataLst>
          </p:nvPr>
        </p:nvCxnSpPr>
        <p:spPr>
          <a:xfrm>
            <a:off x="4565390" y="3425041"/>
            <a:ext cx="473406" cy="519771"/>
          </a:xfrm>
          <a:prstGeom prst="straightConnector1">
            <a:avLst/>
          </a:prstGeom>
          <a:ln w="28575">
            <a:solidFill>
              <a:srgbClr val="B2B3B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mit Pfeil 104"/>
          <p:cNvCxnSpPr>
            <a:stCxn id="66" idx="7"/>
            <a:endCxn id="98" idx="3"/>
          </p:cNvCxnSpPr>
          <p:nvPr>
            <p:custDataLst>
              <p:tags r:id="rId12"/>
            </p:custDataLst>
          </p:nvPr>
        </p:nvCxnSpPr>
        <p:spPr>
          <a:xfrm flipV="1">
            <a:off x="6027733" y="3423078"/>
            <a:ext cx="525757" cy="521734"/>
          </a:xfrm>
          <a:prstGeom prst="straightConnector1">
            <a:avLst/>
          </a:prstGeom>
          <a:ln w="28575">
            <a:solidFill>
              <a:srgbClr val="B2B3B5"/>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1" name="Tabelle 110"/>
          <p:cNvGraphicFramePr>
            <a:graphicFrameLocks noGrp="1"/>
          </p:cNvGraphicFramePr>
          <p:nvPr>
            <p:custDataLst>
              <p:tags r:id="rId13"/>
            </p:custDataLst>
            <p:extLst>
              <p:ext uri="{D42A27DB-BD31-4B8C-83A1-F6EECF244321}">
                <p14:modId xmlns:p14="http://schemas.microsoft.com/office/powerpoint/2010/main" val="3140643987"/>
              </p:ext>
            </p:extLst>
          </p:nvPr>
        </p:nvGraphicFramePr>
        <p:xfrm>
          <a:off x="83976" y="1209335"/>
          <a:ext cx="10487609" cy="518160"/>
        </p:xfrm>
        <a:graphic>
          <a:graphicData uri="http://schemas.openxmlformats.org/drawingml/2006/table">
            <a:tbl>
              <a:tblPr firstRow="1" bandRow="1">
                <a:tableStyleId>{073A0DAA-6AF3-43AB-8588-CEC1D06C72B9}</a:tableStyleId>
              </a:tblPr>
              <a:tblGrid>
                <a:gridCol w="2192693">
                  <a:extLst>
                    <a:ext uri="{9D8B030D-6E8A-4147-A177-3AD203B41FA5}">
                      <a16:colId xmlns:a16="http://schemas.microsoft.com/office/drawing/2014/main" val="20000"/>
                    </a:ext>
                  </a:extLst>
                </a:gridCol>
                <a:gridCol w="6217284">
                  <a:extLst>
                    <a:ext uri="{9D8B030D-6E8A-4147-A177-3AD203B41FA5}">
                      <a16:colId xmlns:a16="http://schemas.microsoft.com/office/drawing/2014/main" val="20001"/>
                    </a:ext>
                  </a:extLst>
                </a:gridCol>
                <a:gridCol w="2077632">
                  <a:extLst>
                    <a:ext uri="{9D8B030D-6E8A-4147-A177-3AD203B41FA5}">
                      <a16:colId xmlns:a16="http://schemas.microsoft.com/office/drawing/2014/main" val="20002"/>
                    </a:ext>
                  </a:extLst>
                </a:gridCol>
              </a:tblGrid>
              <a:tr h="370840">
                <a:tc>
                  <a:txBody>
                    <a:bodyPr/>
                    <a:lstStyle/>
                    <a:p>
                      <a:pPr algn="ctr"/>
                      <a:r>
                        <a:rPr lang="en-GB" sz="1400" noProof="0" dirty="0" smtClean="0"/>
                        <a:t>Governance</a:t>
                      </a:r>
                      <a:r>
                        <a:rPr lang="en-GB" sz="1400" baseline="0" noProof="0" dirty="0" smtClean="0"/>
                        <a:t> &amp; Guidelines</a:t>
                      </a:r>
                      <a:endParaRPr lang="en-GB" sz="1400" i="1" noProof="0" dirty="0"/>
                    </a:p>
                  </a:txBody>
                  <a:tcPr/>
                </a:tc>
                <a:tc>
                  <a:txBody>
                    <a:bodyPr/>
                    <a:lstStyle/>
                    <a:p>
                      <a:pPr algn="ctr"/>
                      <a:r>
                        <a:rPr lang="en-GB" sz="1400" noProof="0" dirty="0" smtClean="0"/>
                        <a:t>Application Development</a:t>
                      </a:r>
                      <a:endParaRPr lang="en-GB" sz="1400" i="1" noProof="0" dirty="0"/>
                    </a:p>
                  </a:txBody>
                  <a:tcPr/>
                </a:tc>
                <a:tc>
                  <a:txBody>
                    <a:bodyPr/>
                    <a:lstStyle/>
                    <a:p>
                      <a:pPr algn="ctr"/>
                      <a:r>
                        <a:rPr lang="en-GB" sz="1400" noProof="0" dirty="0" smtClean="0"/>
                        <a:t>Application Support</a:t>
                      </a:r>
                      <a:endParaRPr lang="en-GB" sz="1400" i="1" noProof="0" dirty="0"/>
                    </a:p>
                  </a:txBody>
                  <a:tcPr/>
                </a:tc>
                <a:extLst>
                  <a:ext uri="{0D108BD9-81ED-4DB2-BD59-A6C34878D82A}">
                    <a16:rowId xmlns:a16="http://schemas.microsoft.com/office/drawing/2014/main" val="10000"/>
                  </a:ext>
                </a:extLst>
              </a:tr>
            </a:tbl>
          </a:graphicData>
        </a:graphic>
      </p:graphicFrame>
      <p:cxnSp>
        <p:nvCxnSpPr>
          <p:cNvPr id="112" name="Gerade Verbindung mit Pfeil 111"/>
          <p:cNvCxnSpPr>
            <a:stCxn id="62" idx="6"/>
            <a:endCxn id="98" idx="2"/>
          </p:cNvCxnSpPr>
          <p:nvPr>
            <p:custDataLst>
              <p:tags r:id="rId14"/>
            </p:custDataLst>
          </p:nvPr>
        </p:nvCxnSpPr>
        <p:spPr>
          <a:xfrm flipV="1">
            <a:off x="4776273" y="2913961"/>
            <a:ext cx="1566334" cy="1963"/>
          </a:xfrm>
          <a:prstGeom prst="straightConnector1">
            <a:avLst/>
          </a:prstGeom>
          <a:ln w="28575">
            <a:solidFill>
              <a:srgbClr val="B2B3B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p:nvGrpSpPr>
        <p:grpSpPr>
          <a:xfrm>
            <a:off x="8828722" y="1943869"/>
            <a:ext cx="1440000" cy="1440000"/>
            <a:chOff x="6668222" y="3718896"/>
            <a:chExt cx="1440000" cy="1440000"/>
          </a:xfrm>
        </p:grpSpPr>
        <p:sp>
          <p:nvSpPr>
            <p:cNvPr id="114" name="Ellipse 113"/>
            <p:cNvSpPr/>
            <p:nvPr>
              <p:custDataLst>
                <p:tags r:id="rId18"/>
              </p:custDataLst>
            </p:nvPr>
          </p:nvSpPr>
          <p:spPr>
            <a:xfrm>
              <a:off x="6668222" y="3718896"/>
              <a:ext cx="1440000" cy="1440000"/>
            </a:xfrm>
            <a:prstGeom prst="ellipse">
              <a:avLst/>
            </a:prstGeom>
            <a:solidFill>
              <a:srgbClr val="D067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bg1"/>
                </a:solidFill>
              </a:endParaRPr>
            </a:p>
          </p:txBody>
        </p:sp>
        <p:sp>
          <p:nvSpPr>
            <p:cNvPr id="115" name="Rectangle 7_0"/>
            <p:cNvSpPr/>
            <p:nvPr>
              <p:custDataLst>
                <p:tags r:id="rId19"/>
              </p:custDataLst>
            </p:nvPr>
          </p:nvSpPr>
          <p:spPr>
            <a:xfrm>
              <a:off x="6770489" y="3993794"/>
              <a:ext cx="1235465" cy="882475"/>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defRPr/>
              </a:pPr>
              <a:r>
                <a:rPr lang="en-GB" sz="1400" b="1" dirty="0" smtClean="0">
                  <a:solidFill>
                    <a:schemeClr val="bg1"/>
                  </a:solidFill>
                </a:rPr>
                <a:t>2</a:t>
              </a:r>
              <a:r>
                <a:rPr lang="en-GB" sz="1400" b="1" baseline="30000" dirty="0" smtClean="0">
                  <a:solidFill>
                    <a:schemeClr val="bg1"/>
                  </a:solidFill>
                </a:rPr>
                <a:t>nd</a:t>
              </a:r>
              <a:r>
                <a:rPr lang="en-GB" sz="1400" b="1" dirty="0" smtClean="0">
                  <a:solidFill>
                    <a:schemeClr val="bg1"/>
                  </a:solidFill>
                </a:rPr>
                <a:t> Support</a:t>
              </a:r>
            </a:p>
            <a:p>
              <a:pPr algn="ctr">
                <a:defRPr/>
              </a:pPr>
              <a:endParaRPr lang="en-GB" sz="800" b="1" dirty="0">
                <a:solidFill>
                  <a:schemeClr val="bg1"/>
                </a:solidFill>
              </a:endParaRPr>
            </a:p>
            <a:p>
              <a:pPr algn="ctr">
                <a:defRPr/>
              </a:pPr>
              <a:r>
                <a:rPr lang="en-GB" sz="1400" dirty="0" smtClean="0">
                  <a:solidFill>
                    <a:schemeClr val="bg1"/>
                  </a:solidFill>
                </a:rPr>
                <a:t>(DA)</a:t>
              </a:r>
              <a:endParaRPr lang="en-GB" sz="1400" dirty="0">
                <a:solidFill>
                  <a:schemeClr val="bg1"/>
                </a:solidFill>
              </a:endParaRPr>
            </a:p>
          </p:txBody>
        </p:sp>
      </p:grpSp>
      <p:grpSp>
        <p:nvGrpSpPr>
          <p:cNvPr id="116" name="Gruppieren 115"/>
          <p:cNvGrpSpPr/>
          <p:nvPr/>
        </p:nvGrpSpPr>
        <p:grpSpPr>
          <a:xfrm>
            <a:off x="8828722" y="3885069"/>
            <a:ext cx="1440000" cy="1440000"/>
            <a:chOff x="6668222" y="3718896"/>
            <a:chExt cx="1440000" cy="1440000"/>
          </a:xfrm>
        </p:grpSpPr>
        <p:sp>
          <p:nvSpPr>
            <p:cNvPr id="117" name="Ellipse 116"/>
            <p:cNvSpPr/>
            <p:nvPr>
              <p:custDataLst>
                <p:tags r:id="rId16"/>
              </p:custDataLst>
            </p:nvPr>
          </p:nvSpPr>
          <p:spPr>
            <a:xfrm>
              <a:off x="6668222" y="3718896"/>
              <a:ext cx="1440000" cy="1440000"/>
            </a:xfrm>
            <a:prstGeom prst="ellipse">
              <a:avLst/>
            </a:prstGeom>
            <a:solidFill>
              <a:srgbClr val="D067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bg1"/>
                </a:solidFill>
              </a:endParaRPr>
            </a:p>
          </p:txBody>
        </p:sp>
        <p:sp>
          <p:nvSpPr>
            <p:cNvPr id="118" name="Rectangle 7_00"/>
            <p:cNvSpPr/>
            <p:nvPr>
              <p:custDataLst>
                <p:tags r:id="rId17"/>
              </p:custDataLst>
            </p:nvPr>
          </p:nvSpPr>
          <p:spPr>
            <a:xfrm>
              <a:off x="6770489" y="3993794"/>
              <a:ext cx="1235465" cy="882475"/>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defRPr/>
              </a:pPr>
              <a:r>
                <a:rPr lang="en-GB" sz="1400" b="1" dirty="0" smtClean="0">
                  <a:solidFill>
                    <a:schemeClr val="bg1"/>
                  </a:solidFill>
                </a:rPr>
                <a:t>3</a:t>
              </a:r>
              <a:r>
                <a:rPr lang="en-GB" sz="1400" b="1" baseline="30000" dirty="0">
                  <a:solidFill>
                    <a:schemeClr val="bg1"/>
                  </a:solidFill>
                </a:rPr>
                <a:t>r</a:t>
              </a:r>
              <a:r>
                <a:rPr lang="en-GB" sz="1400" b="1" baseline="30000" dirty="0" smtClean="0">
                  <a:solidFill>
                    <a:schemeClr val="bg1"/>
                  </a:solidFill>
                </a:rPr>
                <a:t>d</a:t>
              </a:r>
              <a:r>
                <a:rPr lang="en-GB" sz="1400" b="1" dirty="0" smtClean="0">
                  <a:solidFill>
                    <a:schemeClr val="bg1"/>
                  </a:solidFill>
                </a:rPr>
                <a:t> Support</a:t>
              </a:r>
            </a:p>
            <a:p>
              <a:pPr algn="ctr">
                <a:defRPr/>
              </a:pPr>
              <a:endParaRPr lang="en-GB" sz="800" b="1" dirty="0">
                <a:solidFill>
                  <a:schemeClr val="bg1"/>
                </a:solidFill>
              </a:endParaRPr>
            </a:p>
            <a:p>
              <a:pPr algn="ctr">
                <a:defRPr/>
              </a:pPr>
              <a:r>
                <a:rPr lang="en-GB" sz="1400" dirty="0" smtClean="0">
                  <a:solidFill>
                    <a:schemeClr val="bg1"/>
                  </a:solidFill>
                </a:rPr>
                <a:t>(DA)</a:t>
              </a:r>
              <a:endParaRPr lang="en-GB" sz="1400" dirty="0">
                <a:solidFill>
                  <a:schemeClr val="bg1"/>
                </a:solidFill>
              </a:endParaRPr>
            </a:p>
          </p:txBody>
        </p:sp>
      </p:grpSp>
      <p:cxnSp>
        <p:nvCxnSpPr>
          <p:cNvPr id="119" name="Gerade Verbindung mit Pfeil 118"/>
          <p:cNvCxnSpPr>
            <a:stCxn id="114" idx="4"/>
            <a:endCxn id="117" idx="0"/>
          </p:cNvCxnSpPr>
          <p:nvPr>
            <p:custDataLst>
              <p:tags r:id="rId15"/>
            </p:custDataLst>
          </p:nvPr>
        </p:nvCxnSpPr>
        <p:spPr>
          <a:xfrm>
            <a:off x="9548722" y="3383869"/>
            <a:ext cx="0" cy="501200"/>
          </a:xfrm>
          <a:prstGeom prst="straightConnector1">
            <a:avLst/>
          </a:prstGeom>
          <a:ln w="28575">
            <a:solidFill>
              <a:srgbClr val="B2B3B5"/>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103834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p:cNvPicPr>
          <p:nvPr>
            <p:custDataLst>
              <p:tags r:id="rId2"/>
            </p:custDataLst>
          </p:nvPr>
        </p:nvPicPr>
        <p:blipFill>
          <a:blip r:embed="rId25"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a:t>
            </a:r>
            <a:r>
              <a:rPr lang="de-DE" sz="2800" dirty="0" err="1"/>
              <a:t>Collaboration</a:t>
            </a:r>
            <a:r>
              <a:rPr lang="de-DE" sz="2800" dirty="0"/>
              <a:t> Model</a:t>
            </a:r>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B2B3B5"/>
                </a:solidFill>
                <a:latin typeface="Bosch Office Sans" panose="020B0604020202020204" pitchFamily="34" charset="0"/>
              </a:rPr>
              <a:t>© Robert Bosch GmbH 2016. Alle Rechte vorbehalten, auch bzgl. jeder Verfügung, Verwertung, Reproduktion, Bearbeitung, Weitergabe sowie für den Fall von Schutzrechtsanmeldungen.</a:t>
            </a:r>
            <a:endParaRPr lang="de-DE" sz="600">
              <a:solidFill>
                <a:srgbClr val="B2B3B5"/>
              </a:solidFill>
              <a:latin typeface="Bosch Office Sans" panose="020B0604020202020204" pitchFamily="34" charset="0"/>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200" smtClean="0">
                <a:solidFill>
                  <a:srgbClr val="999FA6"/>
                </a:solidFill>
              </a:rPr>
              <a:t>33</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17780" rIns="0" bIns="0" rtlCol="0" anchor="t">
            <a:normAutofit/>
          </a:bodyPr>
          <a:lstStyle/>
          <a:p>
            <a:pPr>
              <a:lnSpc>
                <a:spcPts val="900"/>
              </a:lnSpc>
            </a:pPr>
            <a:endParaRPr lang="de-DE" sz="550">
              <a:solidFill>
                <a:schemeClr val="tx1"/>
              </a:solidFill>
            </a:endParaRPr>
          </a:p>
        </p:txBody>
      </p:sp>
      <p:sp>
        <p:nvSpPr>
          <p:cNvPr id="4" name="Textfeld 3" hidden="1"/>
          <p:cNvSpPr txBox="1">
            <a:spLocks/>
          </p:cNvSpPr>
          <p:nvPr>
            <p:custDataLst>
              <p:tags r:id="rId9"/>
            </p:custDataLst>
          </p:nvPr>
        </p:nvSpPr>
        <p:spPr>
          <a:xfrm>
            <a:off x="0" y="1295400"/>
            <a:ext cx="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pPr>
            <a:endParaRPr lang="de-DE" sz="1300" dirty="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89000"/>
              </a:lnSpc>
              <a:spcBef>
                <a:spcPts val="0"/>
              </a:spcBef>
              <a:spcAft>
                <a:spcPts val="0"/>
              </a:spcAft>
            </a:pPr>
            <a:r>
              <a:rPr lang="de-DE" sz="2800" dirty="0" err="1" smtClean="0">
                <a:solidFill>
                  <a:srgbClr val="67B419"/>
                </a:solidFill>
              </a:rPr>
              <a:t>Organizational</a:t>
            </a:r>
            <a:r>
              <a:rPr lang="de-DE" sz="2800" dirty="0" smtClean="0">
                <a:solidFill>
                  <a:srgbClr val="67B419"/>
                </a:solidFill>
              </a:rPr>
              <a:t> Units </a:t>
            </a:r>
            <a:r>
              <a:rPr lang="de-DE" sz="2800" dirty="0" err="1" smtClean="0">
                <a:solidFill>
                  <a:srgbClr val="67B419"/>
                </a:solidFill>
              </a:rPr>
              <a:t>and</a:t>
            </a:r>
            <a:r>
              <a:rPr lang="de-DE" sz="2800" dirty="0" smtClean="0">
                <a:solidFill>
                  <a:srgbClr val="67B419"/>
                </a:solidFill>
              </a:rPr>
              <a:t> Tasks</a:t>
            </a:r>
            <a:endParaRPr lang="de-DE" sz="2800" dirty="0">
              <a:solidFill>
                <a:srgbClr val="67B419"/>
              </a:solidFill>
            </a:endParaRPr>
          </a:p>
        </p:txBody>
      </p:sp>
      <p:grpSp>
        <p:nvGrpSpPr>
          <p:cNvPr id="13" name="Gruppieren 12"/>
          <p:cNvGrpSpPr/>
          <p:nvPr/>
        </p:nvGrpSpPr>
        <p:grpSpPr>
          <a:xfrm>
            <a:off x="956780" y="1161126"/>
            <a:ext cx="1289461" cy="1289461"/>
            <a:chOff x="3132787" y="2510753"/>
            <a:chExt cx="1468597" cy="1468597"/>
          </a:xfrm>
        </p:grpSpPr>
        <p:sp>
          <p:nvSpPr>
            <p:cNvPr id="14" name="Ellipse 13"/>
            <p:cNvSpPr/>
            <p:nvPr>
              <p:custDataLst>
                <p:tags r:id="rId21"/>
              </p:custDataLst>
            </p:nvPr>
          </p:nvSpPr>
          <p:spPr>
            <a:xfrm>
              <a:off x="3132787" y="2510753"/>
              <a:ext cx="1468597" cy="1468597"/>
            </a:xfrm>
            <a:prstGeom prst="ellipse">
              <a:avLst/>
            </a:prstGeom>
            <a:solidFill>
              <a:srgbClr val="6EA29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rgbClr val="000000"/>
                </a:solidFill>
              </a:endParaRPr>
            </a:p>
          </p:txBody>
        </p:sp>
        <p:sp>
          <p:nvSpPr>
            <p:cNvPr id="15" name="Rectangle 8"/>
            <p:cNvSpPr/>
            <p:nvPr>
              <p:custDataLst>
                <p:tags r:id="rId22"/>
              </p:custDataLst>
            </p:nvPr>
          </p:nvSpPr>
          <p:spPr>
            <a:xfrm>
              <a:off x="3218415" y="2769647"/>
              <a:ext cx="1260000" cy="900000"/>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r>
                <a:rPr lang="en-GB" sz="1400" b="1" dirty="0" smtClean="0">
                  <a:solidFill>
                    <a:schemeClr val="bg1"/>
                  </a:solidFill>
                </a:rPr>
                <a:t>Fiori</a:t>
              </a:r>
            </a:p>
            <a:p>
              <a:pPr algn="ctr"/>
              <a:r>
                <a:rPr lang="en-GB" sz="1400" b="1" dirty="0" smtClean="0">
                  <a:solidFill>
                    <a:schemeClr val="bg1"/>
                  </a:solidFill>
                </a:rPr>
                <a:t>Core Team</a:t>
              </a:r>
            </a:p>
            <a:p>
              <a:pPr algn="ctr"/>
              <a:endParaRPr lang="en-GB" sz="800" b="1" dirty="0" smtClean="0">
                <a:solidFill>
                  <a:schemeClr val="bg1"/>
                </a:solidFill>
              </a:endParaRPr>
            </a:p>
            <a:p>
              <a:pPr algn="ctr"/>
              <a:r>
                <a:rPr lang="en-GB" sz="1000" i="1" u="sng" dirty="0" smtClean="0">
                  <a:solidFill>
                    <a:schemeClr val="bg1"/>
                  </a:solidFill>
                </a:rPr>
                <a:t>CI/DAE3</a:t>
              </a:r>
              <a:r>
                <a:rPr lang="en-GB" sz="1000" i="1" dirty="0" smtClean="0">
                  <a:solidFill>
                    <a:schemeClr val="bg1"/>
                  </a:solidFill>
                </a:rPr>
                <a:t>,</a:t>
              </a:r>
            </a:p>
            <a:p>
              <a:pPr algn="ctr"/>
              <a:r>
                <a:rPr lang="en-GB" sz="1000" i="1" dirty="0" smtClean="0">
                  <a:solidFill>
                    <a:schemeClr val="bg1"/>
                  </a:solidFill>
                </a:rPr>
                <a:t>CI/DAD5.1</a:t>
              </a:r>
            </a:p>
            <a:p>
              <a:pPr algn="ctr"/>
              <a:r>
                <a:rPr lang="en-GB" sz="1000" i="1" dirty="0" smtClean="0">
                  <a:solidFill>
                    <a:schemeClr val="bg1"/>
                  </a:solidFill>
                </a:rPr>
                <a:t>CI/CBD1</a:t>
              </a:r>
            </a:p>
            <a:p>
              <a:pPr algn="ctr"/>
              <a:r>
                <a:rPr lang="en-GB" sz="1000" i="1" dirty="0" smtClean="0">
                  <a:solidFill>
                    <a:schemeClr val="bg1"/>
                  </a:solidFill>
                </a:rPr>
                <a:t>CI/OSI1</a:t>
              </a:r>
            </a:p>
          </p:txBody>
        </p:sp>
      </p:grpSp>
      <p:sp>
        <p:nvSpPr>
          <p:cNvPr id="17" name="Inhaltsplatzhalter 14"/>
          <p:cNvSpPr txBox="1">
            <a:spLocks/>
          </p:cNvSpPr>
          <p:nvPr>
            <p:custDataLst>
              <p:tags r:id="rId11"/>
            </p:custDataLst>
          </p:nvPr>
        </p:nvSpPr>
        <p:spPr>
          <a:xfrm>
            <a:off x="266701" y="2589755"/>
            <a:ext cx="2672931" cy="29278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anose="020B0604020202020204" pitchFamily="34"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anose="020B0604020202020204" pitchFamily="34"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anose="020B0604020202020204" pitchFamily="34"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9pPr>
          </a:lstStyle>
          <a:p>
            <a:pPr>
              <a:lnSpc>
                <a:spcPct val="100000"/>
              </a:lnSpc>
              <a:spcAft>
                <a:spcPts val="0"/>
              </a:spcAft>
            </a:pPr>
            <a:r>
              <a:rPr lang="en-GB" sz="1000" kern="0" dirty="0" smtClean="0"/>
              <a:t>Fiori Architect</a:t>
            </a:r>
          </a:p>
          <a:p>
            <a:pPr>
              <a:lnSpc>
                <a:spcPct val="100000"/>
              </a:lnSpc>
              <a:spcAft>
                <a:spcPts val="0"/>
              </a:spcAft>
            </a:pPr>
            <a:r>
              <a:rPr lang="en-GB" sz="1000" kern="0" dirty="0" smtClean="0"/>
              <a:t>Product Management (Fiori Mobile Client, Portal Launchpad)</a:t>
            </a:r>
          </a:p>
          <a:p>
            <a:pPr>
              <a:lnSpc>
                <a:spcPct val="100000"/>
              </a:lnSpc>
              <a:spcAft>
                <a:spcPts val="0"/>
              </a:spcAft>
            </a:pPr>
            <a:r>
              <a:rPr lang="en-GB" sz="1000" kern="0" dirty="0" smtClean="0"/>
              <a:t>Developer Lead</a:t>
            </a:r>
            <a:r>
              <a:rPr lang="de-DE" sz="1000" kern="0" dirty="0" smtClean="0"/>
              <a:t> </a:t>
            </a:r>
            <a:r>
              <a:rPr lang="de-DE" sz="1000" kern="0" dirty="0" err="1" smtClean="0"/>
              <a:t>Fiori</a:t>
            </a:r>
            <a:endParaRPr lang="de-DE" sz="1000" kern="0" dirty="0" smtClean="0"/>
          </a:p>
          <a:p>
            <a:pPr lvl="1">
              <a:lnSpc>
                <a:spcPct val="100000"/>
              </a:lnSpc>
              <a:spcAft>
                <a:spcPts val="0"/>
              </a:spcAft>
            </a:pPr>
            <a:r>
              <a:rPr lang="en-GB" sz="800" kern="0" dirty="0" smtClean="0"/>
              <a:t>Quality Checks (e.g. OData &amp; SAPUI5 Code Review, OSS scan, UI review)</a:t>
            </a:r>
          </a:p>
          <a:p>
            <a:pPr lvl="1">
              <a:lnSpc>
                <a:spcPct val="100000"/>
              </a:lnSpc>
              <a:spcAft>
                <a:spcPts val="0"/>
              </a:spcAft>
            </a:pPr>
            <a:r>
              <a:rPr lang="en-GB" sz="800" kern="0" dirty="0" smtClean="0"/>
              <a:t>Guidelines (Developer Handbook &amp; Process) </a:t>
            </a:r>
          </a:p>
          <a:p>
            <a:pPr lvl="1">
              <a:lnSpc>
                <a:spcPct val="100000"/>
              </a:lnSpc>
              <a:spcAft>
                <a:spcPts val="0"/>
              </a:spcAft>
            </a:pPr>
            <a:r>
              <a:rPr lang="en-GB" sz="800" kern="0" dirty="0" smtClean="0"/>
              <a:t>Training concept definition</a:t>
            </a:r>
          </a:p>
          <a:p>
            <a:pPr lvl="1">
              <a:lnSpc>
                <a:spcPct val="100000"/>
              </a:lnSpc>
              <a:spcAft>
                <a:spcPts val="0"/>
              </a:spcAft>
            </a:pPr>
            <a:r>
              <a:rPr lang="en-GB" sz="800" kern="0" dirty="0" smtClean="0"/>
              <a:t>Provide development environment (</a:t>
            </a:r>
            <a:r>
              <a:rPr lang="en-GB" sz="800" kern="0" dirty="0" err="1" smtClean="0"/>
              <a:t>WebIDE</a:t>
            </a:r>
            <a:r>
              <a:rPr lang="en-GB" sz="800" kern="0" dirty="0" smtClean="0"/>
              <a:t>)</a:t>
            </a:r>
          </a:p>
          <a:p>
            <a:pPr lvl="1">
              <a:lnSpc>
                <a:spcPct val="100000"/>
              </a:lnSpc>
              <a:spcAft>
                <a:spcPts val="0"/>
              </a:spcAft>
            </a:pPr>
            <a:r>
              <a:rPr lang="en-GB" sz="800" kern="0" dirty="0" smtClean="0"/>
              <a:t>Transport management</a:t>
            </a:r>
          </a:p>
          <a:p>
            <a:pPr>
              <a:lnSpc>
                <a:spcPct val="100000"/>
              </a:lnSpc>
              <a:spcAft>
                <a:spcPts val="0"/>
              </a:spcAft>
            </a:pPr>
            <a:r>
              <a:rPr lang="en-GB" sz="1000" kern="0" dirty="0" smtClean="0"/>
              <a:t>System Owner Front-End Server </a:t>
            </a:r>
          </a:p>
          <a:p>
            <a:pPr>
              <a:lnSpc>
                <a:spcPct val="100000"/>
              </a:lnSpc>
              <a:spcAft>
                <a:spcPts val="0"/>
              </a:spcAft>
            </a:pPr>
            <a:r>
              <a:rPr lang="en-GB" sz="1000" kern="0" dirty="0" smtClean="0"/>
              <a:t>First Technical Contact for new Applications</a:t>
            </a:r>
          </a:p>
          <a:p>
            <a:pPr>
              <a:lnSpc>
                <a:spcPct val="100000"/>
              </a:lnSpc>
              <a:spcAft>
                <a:spcPts val="0"/>
              </a:spcAft>
            </a:pPr>
            <a:r>
              <a:rPr lang="en-GB" sz="1000" kern="0" dirty="0" smtClean="0"/>
              <a:t>Life Cycle Management </a:t>
            </a:r>
          </a:p>
          <a:p>
            <a:pPr>
              <a:lnSpc>
                <a:spcPct val="100000"/>
              </a:lnSpc>
              <a:spcAft>
                <a:spcPts val="0"/>
              </a:spcAft>
            </a:pPr>
            <a:r>
              <a:rPr lang="en-GB" sz="1000" kern="0" dirty="0" smtClean="0"/>
              <a:t>Engage with SAP (e.g. roadmap dialogs)</a:t>
            </a:r>
          </a:p>
          <a:p>
            <a:pPr marL="0" indent="0">
              <a:lnSpc>
                <a:spcPct val="100000"/>
              </a:lnSpc>
              <a:spcAft>
                <a:spcPts val="0"/>
              </a:spcAft>
              <a:buFont typeface="Wingdings 3" panose="05040102010807070707" pitchFamily="18" charset="2"/>
              <a:buNone/>
            </a:pPr>
            <a:endParaRPr lang="en-GB" sz="1000" kern="0" dirty="0" smtClean="0"/>
          </a:p>
        </p:txBody>
      </p:sp>
      <p:grpSp>
        <p:nvGrpSpPr>
          <p:cNvPr id="18" name="Gruppieren 17"/>
          <p:cNvGrpSpPr/>
          <p:nvPr/>
        </p:nvGrpSpPr>
        <p:grpSpPr>
          <a:xfrm>
            <a:off x="3598551" y="1161126"/>
            <a:ext cx="1289461" cy="1289461"/>
            <a:chOff x="9271179" y="251550"/>
            <a:chExt cx="1440000" cy="1440000"/>
          </a:xfrm>
        </p:grpSpPr>
        <p:sp>
          <p:nvSpPr>
            <p:cNvPr id="19" name="Ellipse 18"/>
            <p:cNvSpPr/>
            <p:nvPr>
              <p:custDataLst>
                <p:tags r:id="rId19"/>
              </p:custDataLst>
            </p:nvPr>
          </p:nvSpPr>
          <p:spPr>
            <a:xfrm>
              <a:off x="9291896" y="251550"/>
              <a:ext cx="1398567" cy="1440000"/>
            </a:xfrm>
            <a:prstGeom prst="ellipse">
              <a:avLst/>
            </a:prstGeom>
            <a:solidFill>
              <a:srgbClr val="6FB9E2"/>
            </a:solidFill>
            <a:ln w="9525">
              <a:solidFill>
                <a:srgbClr val="6FB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rgbClr val="000000"/>
                </a:solidFill>
              </a:endParaRPr>
            </a:p>
          </p:txBody>
        </p:sp>
        <p:sp>
          <p:nvSpPr>
            <p:cNvPr id="20" name="Rectangle 80"/>
            <p:cNvSpPr/>
            <p:nvPr>
              <p:custDataLst>
                <p:tags r:id="rId20"/>
              </p:custDataLst>
            </p:nvPr>
          </p:nvSpPr>
          <p:spPr>
            <a:xfrm>
              <a:off x="9271179" y="435777"/>
              <a:ext cx="1440000" cy="984844"/>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r>
                <a:rPr lang="en-GB" sz="1400" kern="0" dirty="0">
                  <a:solidFill>
                    <a:schemeClr val="bg1"/>
                  </a:solidFill>
                </a:rPr>
                <a:t>Capability Developer </a:t>
              </a:r>
            </a:p>
            <a:p>
              <a:pPr algn="ctr"/>
              <a:r>
                <a:rPr lang="en-GB" sz="1100" kern="0" dirty="0">
                  <a:solidFill>
                    <a:schemeClr val="bg1"/>
                  </a:solidFill>
                </a:rPr>
                <a:t>Fiori Configurator</a:t>
              </a:r>
            </a:p>
            <a:p>
              <a:pPr algn="ctr"/>
              <a:endParaRPr lang="en-GB" sz="800" kern="0" dirty="0">
                <a:solidFill>
                  <a:schemeClr val="bg1"/>
                </a:solidFill>
              </a:endParaRPr>
            </a:p>
            <a:p>
              <a:pPr algn="ctr"/>
              <a:r>
                <a:rPr lang="en-GB" sz="1400" kern="0" dirty="0">
                  <a:solidFill>
                    <a:schemeClr val="bg1"/>
                  </a:solidFill>
                </a:rPr>
                <a:t>(DA)</a:t>
              </a:r>
            </a:p>
          </p:txBody>
        </p:sp>
      </p:grpSp>
      <p:sp>
        <p:nvSpPr>
          <p:cNvPr id="21" name="Inhaltsplatzhalter 14_"/>
          <p:cNvSpPr txBox="1">
            <a:spLocks/>
          </p:cNvSpPr>
          <p:nvPr>
            <p:custDataLst>
              <p:tags r:id="rId12"/>
            </p:custDataLst>
          </p:nvPr>
        </p:nvSpPr>
        <p:spPr>
          <a:xfrm>
            <a:off x="2960716" y="2589755"/>
            <a:ext cx="2583874" cy="277589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anose="020B0604020202020204" pitchFamily="34"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anose="020B0604020202020204" pitchFamily="34"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anose="020B0604020202020204" pitchFamily="34"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9pPr>
          </a:lstStyle>
          <a:p>
            <a:pPr>
              <a:spcAft>
                <a:spcPts val="0"/>
              </a:spcAft>
            </a:pPr>
            <a:r>
              <a:rPr lang="en-GB" sz="1000" kern="0" dirty="0" smtClean="0"/>
              <a:t>Fiori Development co-ordination &amp; configuration, e.g.</a:t>
            </a:r>
          </a:p>
          <a:p>
            <a:pPr lvl="1">
              <a:spcAft>
                <a:spcPts val="0"/>
              </a:spcAft>
            </a:pPr>
            <a:r>
              <a:rPr lang="en-GB" sz="800" kern="0" dirty="0" smtClean="0"/>
              <a:t>Guide projects through development processes</a:t>
            </a:r>
          </a:p>
          <a:p>
            <a:pPr lvl="2">
              <a:spcAft>
                <a:spcPts val="0"/>
              </a:spcAft>
            </a:pPr>
            <a:r>
              <a:rPr lang="en-GB" sz="600" kern="0" dirty="0" smtClean="0"/>
              <a:t>Fiori Development process</a:t>
            </a:r>
          </a:p>
          <a:p>
            <a:pPr lvl="2">
              <a:spcAft>
                <a:spcPts val="0"/>
              </a:spcAft>
            </a:pPr>
            <a:r>
              <a:rPr lang="en-GB" sz="600" kern="0" dirty="0" smtClean="0"/>
              <a:t>Portal Application Integration Process</a:t>
            </a:r>
          </a:p>
          <a:p>
            <a:pPr lvl="1">
              <a:spcAft>
                <a:spcPts val="0"/>
              </a:spcAft>
            </a:pPr>
            <a:r>
              <a:rPr lang="en-GB" sz="800" kern="0" dirty="0" smtClean="0"/>
              <a:t>Fiori Product Installations (Front-End server)</a:t>
            </a:r>
          </a:p>
          <a:p>
            <a:pPr lvl="1">
              <a:spcAft>
                <a:spcPts val="0"/>
              </a:spcAft>
            </a:pPr>
            <a:r>
              <a:rPr lang="en-GB" sz="800" kern="0" dirty="0" smtClean="0"/>
              <a:t>Application role management (Portal &amp; Front-End &amp; Back-End server)</a:t>
            </a:r>
          </a:p>
          <a:p>
            <a:pPr lvl="1">
              <a:spcAft>
                <a:spcPts val="0"/>
              </a:spcAft>
            </a:pPr>
            <a:r>
              <a:rPr lang="en-GB" sz="800" kern="0" dirty="0" smtClean="0"/>
              <a:t>Application &amp; Developer package creation (Front-End server)</a:t>
            </a:r>
          </a:p>
          <a:p>
            <a:pPr lvl="1">
              <a:spcAft>
                <a:spcPts val="0"/>
              </a:spcAft>
            </a:pPr>
            <a:r>
              <a:rPr lang="en-GB" sz="800" kern="0" dirty="0" smtClean="0"/>
              <a:t>Service registration (Front-End server)</a:t>
            </a:r>
          </a:p>
          <a:p>
            <a:pPr lvl="1">
              <a:spcAft>
                <a:spcPts val="0"/>
              </a:spcAft>
            </a:pPr>
            <a:r>
              <a:rPr lang="en-GB" sz="800" kern="0" dirty="0" err="1" smtClean="0"/>
              <a:t>Catalogs</a:t>
            </a:r>
            <a:r>
              <a:rPr lang="en-GB" sz="800" kern="0" dirty="0" smtClean="0"/>
              <a:t> &amp; Groups configuration (Front-End server)</a:t>
            </a:r>
          </a:p>
          <a:p>
            <a:pPr>
              <a:spcAft>
                <a:spcPts val="0"/>
              </a:spcAft>
            </a:pPr>
            <a:r>
              <a:rPr lang="en-GB" sz="1000" kern="0" dirty="0" smtClean="0"/>
              <a:t>Consulting in Fiori technology</a:t>
            </a:r>
          </a:p>
          <a:p>
            <a:pPr marL="0" indent="0">
              <a:spcAft>
                <a:spcPts val="0"/>
              </a:spcAft>
              <a:buFont typeface="Wingdings 3" panose="05040102010807070707" pitchFamily="18" charset="2"/>
              <a:buNone/>
            </a:pPr>
            <a:endParaRPr lang="en-GB" sz="1000" kern="0" dirty="0" smtClean="0"/>
          </a:p>
        </p:txBody>
      </p:sp>
      <p:grpSp>
        <p:nvGrpSpPr>
          <p:cNvPr id="22" name="Gruppieren 21"/>
          <p:cNvGrpSpPr/>
          <p:nvPr/>
        </p:nvGrpSpPr>
        <p:grpSpPr>
          <a:xfrm>
            <a:off x="6183892" y="1161126"/>
            <a:ext cx="1280944" cy="1289461"/>
            <a:chOff x="6523646" y="1886866"/>
            <a:chExt cx="1440000" cy="1440000"/>
          </a:xfrm>
        </p:grpSpPr>
        <p:sp>
          <p:nvSpPr>
            <p:cNvPr id="23" name="Ellipse 22"/>
            <p:cNvSpPr/>
            <p:nvPr>
              <p:custDataLst>
                <p:tags r:id="rId17"/>
              </p:custDataLst>
            </p:nvPr>
          </p:nvSpPr>
          <p:spPr>
            <a:xfrm>
              <a:off x="6523646" y="1886866"/>
              <a:ext cx="1440000" cy="1440000"/>
            </a:xfrm>
            <a:prstGeom prst="ellipse">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rgbClr val="000000"/>
                </a:solidFill>
              </a:endParaRPr>
            </a:p>
          </p:txBody>
        </p:sp>
        <p:sp>
          <p:nvSpPr>
            <p:cNvPr id="24" name="Rectangle 8_0"/>
            <p:cNvSpPr/>
            <p:nvPr>
              <p:custDataLst>
                <p:tags r:id="rId18"/>
              </p:custDataLst>
            </p:nvPr>
          </p:nvSpPr>
          <p:spPr>
            <a:xfrm>
              <a:off x="6544502" y="2138921"/>
              <a:ext cx="1419144" cy="10285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r>
                <a:rPr lang="en-GB" sz="1400" kern="0" dirty="0">
                  <a:solidFill>
                    <a:schemeClr val="bg1"/>
                  </a:solidFill>
                </a:rPr>
                <a:t>Capability Developer </a:t>
              </a:r>
            </a:p>
            <a:p>
              <a:pPr algn="ctr"/>
              <a:r>
                <a:rPr lang="en-GB" sz="1200" kern="0" dirty="0">
                  <a:solidFill>
                    <a:schemeClr val="bg1"/>
                  </a:solidFill>
                </a:rPr>
                <a:t>Fiori</a:t>
              </a:r>
            </a:p>
            <a:p>
              <a:pPr algn="ctr"/>
              <a:endParaRPr lang="en-GB" sz="800" kern="0" dirty="0">
                <a:solidFill>
                  <a:schemeClr val="bg1"/>
                </a:solidFill>
              </a:endParaRPr>
            </a:p>
            <a:p>
              <a:pPr algn="ctr"/>
              <a:r>
                <a:rPr lang="en-GB" sz="1400" kern="0" dirty="0">
                  <a:solidFill>
                    <a:schemeClr val="bg1"/>
                  </a:solidFill>
                </a:rPr>
                <a:t>(DA)</a:t>
              </a:r>
            </a:p>
          </p:txBody>
        </p:sp>
      </p:grpSp>
      <p:sp>
        <p:nvSpPr>
          <p:cNvPr id="25" name="Inhaltsplatzhalter 14__"/>
          <p:cNvSpPr txBox="1">
            <a:spLocks/>
          </p:cNvSpPr>
          <p:nvPr>
            <p:custDataLst>
              <p:tags r:id="rId13"/>
            </p:custDataLst>
          </p:nvPr>
        </p:nvSpPr>
        <p:spPr>
          <a:xfrm>
            <a:off x="5565674" y="2606078"/>
            <a:ext cx="2392874" cy="277589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anose="020B0604020202020204" pitchFamily="34"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anose="020B0604020202020204" pitchFamily="34"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anose="020B0604020202020204" pitchFamily="34"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9pPr>
          </a:lstStyle>
          <a:p>
            <a:pPr>
              <a:spcAft>
                <a:spcPts val="0"/>
              </a:spcAft>
            </a:pPr>
            <a:r>
              <a:rPr lang="en-GB" sz="1000" dirty="0"/>
              <a:t>Extend or implement Fiori application</a:t>
            </a:r>
          </a:p>
          <a:p>
            <a:pPr>
              <a:spcAft>
                <a:spcPts val="0"/>
              </a:spcAft>
            </a:pPr>
            <a:r>
              <a:rPr lang="en-GB" sz="1000" dirty="0" err="1"/>
              <a:t>Odata</a:t>
            </a:r>
            <a:r>
              <a:rPr lang="en-GB" sz="1000" dirty="0"/>
              <a:t> Service development (incl.  backend logic)</a:t>
            </a:r>
          </a:p>
          <a:p>
            <a:pPr>
              <a:spcAft>
                <a:spcPts val="0"/>
              </a:spcAft>
            </a:pPr>
            <a:r>
              <a:rPr lang="en-GB" sz="1000" dirty="0"/>
              <a:t>Back-End customizing</a:t>
            </a:r>
          </a:p>
          <a:p>
            <a:pPr marL="0" indent="0">
              <a:spcAft>
                <a:spcPts val="0"/>
              </a:spcAft>
              <a:buFont typeface="Wingdings 3" panose="05040102010807070707" pitchFamily="18" charset="2"/>
              <a:buNone/>
            </a:pPr>
            <a:endParaRPr lang="en-GB" sz="1000" kern="0" dirty="0" smtClean="0"/>
          </a:p>
        </p:txBody>
      </p:sp>
      <p:grpSp>
        <p:nvGrpSpPr>
          <p:cNvPr id="26" name="Gruppieren 25"/>
          <p:cNvGrpSpPr/>
          <p:nvPr/>
        </p:nvGrpSpPr>
        <p:grpSpPr>
          <a:xfrm>
            <a:off x="8609623" y="1197377"/>
            <a:ext cx="1284509" cy="1284509"/>
            <a:chOff x="6668222" y="3718896"/>
            <a:chExt cx="1440000" cy="1440000"/>
          </a:xfrm>
        </p:grpSpPr>
        <p:sp>
          <p:nvSpPr>
            <p:cNvPr id="27" name="Ellipse 26"/>
            <p:cNvSpPr/>
            <p:nvPr>
              <p:custDataLst>
                <p:tags r:id="rId15"/>
              </p:custDataLst>
            </p:nvPr>
          </p:nvSpPr>
          <p:spPr>
            <a:xfrm>
              <a:off x="6668222" y="3718896"/>
              <a:ext cx="1440000" cy="1440000"/>
            </a:xfrm>
            <a:prstGeom prst="ellipse">
              <a:avLst/>
            </a:prstGeom>
            <a:solidFill>
              <a:srgbClr val="D067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bg1"/>
                </a:solidFill>
              </a:endParaRPr>
            </a:p>
          </p:txBody>
        </p:sp>
        <p:sp>
          <p:nvSpPr>
            <p:cNvPr id="28" name="Rectangle 7_00"/>
            <p:cNvSpPr/>
            <p:nvPr>
              <p:custDataLst>
                <p:tags r:id="rId16"/>
              </p:custDataLst>
            </p:nvPr>
          </p:nvSpPr>
          <p:spPr>
            <a:xfrm>
              <a:off x="6770489" y="3993794"/>
              <a:ext cx="1235465" cy="882475"/>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40" tIns="45720" rIns="91440" bIns="45720" anchor="ctr">
              <a:noAutofit/>
            </a:bodyPr>
            <a:lstStyle/>
            <a:p>
              <a:pPr algn="ctr">
                <a:defRPr/>
              </a:pPr>
              <a:r>
                <a:rPr lang="en-GB" sz="1400" b="1" dirty="0" smtClean="0">
                  <a:solidFill>
                    <a:schemeClr val="bg1"/>
                  </a:solidFill>
                </a:rPr>
                <a:t>Support</a:t>
              </a:r>
            </a:p>
            <a:p>
              <a:pPr algn="ctr">
                <a:defRPr/>
              </a:pPr>
              <a:endParaRPr lang="en-GB" sz="800" b="1" dirty="0">
                <a:solidFill>
                  <a:schemeClr val="bg1"/>
                </a:solidFill>
              </a:endParaRPr>
            </a:p>
            <a:p>
              <a:pPr algn="ctr">
                <a:defRPr/>
              </a:pPr>
              <a:r>
                <a:rPr lang="en-GB" sz="1400" dirty="0" smtClean="0">
                  <a:solidFill>
                    <a:schemeClr val="bg1"/>
                  </a:solidFill>
                </a:rPr>
                <a:t>(DA)</a:t>
              </a:r>
              <a:endParaRPr lang="en-GB" sz="1400" dirty="0">
                <a:solidFill>
                  <a:schemeClr val="bg1"/>
                </a:solidFill>
              </a:endParaRPr>
            </a:p>
          </p:txBody>
        </p:sp>
      </p:grpSp>
      <p:sp>
        <p:nvSpPr>
          <p:cNvPr id="29" name="Inhaltsplatzhalter 14___"/>
          <p:cNvSpPr txBox="1">
            <a:spLocks/>
          </p:cNvSpPr>
          <p:nvPr>
            <p:custDataLst>
              <p:tags r:id="rId14"/>
            </p:custDataLst>
          </p:nvPr>
        </p:nvSpPr>
        <p:spPr>
          <a:xfrm>
            <a:off x="7979632" y="2586731"/>
            <a:ext cx="2509840" cy="277589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anose="020B0604020202020204" pitchFamily="34"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anose="020B0604020202020204" pitchFamily="34"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anose="020B0604020202020204" pitchFamily="34"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anose="020B0604020202020204" pitchFamily="34" charset="0"/>
                <a:cs typeface="Arial" pitchFamily="34" charset="0"/>
              </a:defRPr>
            </a:lvl9pPr>
          </a:lstStyle>
          <a:p>
            <a:pPr>
              <a:spcAft>
                <a:spcPts val="0"/>
              </a:spcAft>
            </a:pPr>
            <a:r>
              <a:rPr lang="en-GB" sz="1000" dirty="0"/>
              <a:t>2nd Level</a:t>
            </a:r>
          </a:p>
          <a:p>
            <a:pPr lvl="1">
              <a:spcAft>
                <a:spcPts val="0"/>
              </a:spcAft>
            </a:pPr>
            <a:r>
              <a:rPr lang="en-GB" sz="800" dirty="0"/>
              <a:t>Dispatching </a:t>
            </a:r>
          </a:p>
          <a:p>
            <a:pPr lvl="1">
              <a:spcAft>
                <a:spcPts val="0"/>
              </a:spcAft>
            </a:pPr>
            <a:r>
              <a:rPr lang="en-GB" sz="800" dirty="0"/>
              <a:t>Analyse issues End-to-End cross platforms (Mobility, WAM, Portal, Front-End Server, Back-End Server)</a:t>
            </a:r>
          </a:p>
          <a:p>
            <a:pPr lvl="1">
              <a:spcAft>
                <a:spcPts val="0"/>
              </a:spcAft>
            </a:pPr>
            <a:r>
              <a:rPr lang="en-GB" sz="800" dirty="0"/>
              <a:t>Solve Authorization issues and other support standard tasks</a:t>
            </a:r>
          </a:p>
          <a:p>
            <a:pPr>
              <a:spcAft>
                <a:spcPts val="0"/>
              </a:spcAft>
            </a:pPr>
            <a:r>
              <a:rPr lang="en-GB" sz="1000" dirty="0"/>
              <a:t>3rd Level</a:t>
            </a:r>
          </a:p>
          <a:p>
            <a:pPr lvl="1">
              <a:spcAft>
                <a:spcPts val="0"/>
              </a:spcAft>
            </a:pPr>
            <a:r>
              <a:rPr lang="en-GB" sz="800" dirty="0"/>
              <a:t>Bug fixing </a:t>
            </a:r>
          </a:p>
          <a:p>
            <a:pPr lvl="1">
              <a:spcAft>
                <a:spcPts val="0"/>
              </a:spcAft>
            </a:pPr>
            <a:r>
              <a:rPr lang="en-GB" sz="800" dirty="0"/>
              <a:t>Portal</a:t>
            </a:r>
          </a:p>
          <a:p>
            <a:pPr lvl="1">
              <a:spcAft>
                <a:spcPts val="0"/>
              </a:spcAft>
            </a:pPr>
            <a:r>
              <a:rPr lang="en-GB" sz="800" dirty="0"/>
              <a:t>SAPUI5 </a:t>
            </a:r>
          </a:p>
          <a:p>
            <a:pPr lvl="1">
              <a:spcAft>
                <a:spcPts val="0"/>
              </a:spcAft>
            </a:pPr>
            <a:r>
              <a:rPr lang="en-GB" sz="800" dirty="0" err="1"/>
              <a:t>Odata</a:t>
            </a:r>
            <a:endParaRPr lang="en-GB" sz="800" dirty="0"/>
          </a:p>
          <a:p>
            <a:pPr lvl="1">
              <a:spcAft>
                <a:spcPts val="0"/>
              </a:spcAft>
            </a:pPr>
            <a:r>
              <a:rPr lang="en-GB" sz="800" dirty="0"/>
              <a:t>Business Logic</a:t>
            </a:r>
          </a:p>
          <a:p>
            <a:pPr marL="0" indent="0">
              <a:spcAft>
                <a:spcPts val="0"/>
              </a:spcAft>
              <a:buFont typeface="Wingdings 3" panose="05040102010807070707" pitchFamily="18" charset="2"/>
              <a:buNone/>
            </a:pPr>
            <a:endParaRPr lang="en-GB" sz="1000" kern="0" dirty="0" smtClean="0"/>
          </a:p>
        </p:txBody>
      </p:sp>
    </p:spTree>
    <p:custDataLst>
      <p:tags r:id="rId1"/>
    </p:custDataLst>
    <p:extLst>
      <p:ext uri="{BB962C8B-B14F-4D97-AF65-F5344CB8AC3E}">
        <p14:creationId xmlns:p14="http://schemas.microsoft.com/office/powerpoint/2010/main" val="5254743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7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77">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a:t>
            </a:r>
            <a:r>
              <a:rPr lang="de-DE" sz="2800" dirty="0" err="1"/>
              <a:t>Collaboration</a:t>
            </a:r>
            <a:r>
              <a:rPr lang="de-DE" sz="2800" dirty="0"/>
              <a:t> Model</a:t>
            </a:r>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34</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smtClean="0">
                <a:solidFill>
                  <a:srgbClr val="67B419"/>
                </a:solidFill>
              </a:rPr>
              <a:t>Responsibility</a:t>
            </a:r>
            <a:r>
              <a:rPr lang="de-DE" sz="2800" dirty="0" smtClean="0">
                <a:solidFill>
                  <a:srgbClr val="67B419"/>
                </a:solidFill>
              </a:rPr>
              <a:t> </a:t>
            </a:r>
            <a:r>
              <a:rPr lang="de-DE" sz="2800" dirty="0" err="1" smtClean="0">
                <a:solidFill>
                  <a:srgbClr val="67B419"/>
                </a:solidFill>
              </a:rPr>
              <a:t>by</a:t>
            </a:r>
            <a:r>
              <a:rPr lang="de-DE" sz="2800" dirty="0" smtClean="0">
                <a:solidFill>
                  <a:srgbClr val="67B419"/>
                </a:solidFill>
              </a:rPr>
              <a:t> </a:t>
            </a:r>
            <a:r>
              <a:rPr lang="de-DE" sz="2800" dirty="0" err="1" smtClean="0">
                <a:solidFill>
                  <a:srgbClr val="67B419"/>
                </a:solidFill>
              </a:rPr>
              <a:t>Component</a:t>
            </a:r>
            <a:endParaRPr lang="de-DE" sz="2800" dirty="0">
              <a:solidFill>
                <a:srgbClr val="67B419"/>
              </a:solidFill>
            </a:endParaRPr>
          </a:p>
        </p:txBody>
      </p:sp>
      <p:sp>
        <p:nvSpPr>
          <p:cNvPr id="42" name="Rechteck 41"/>
          <p:cNvSpPr/>
          <p:nvPr>
            <p:custDataLst>
              <p:tags r:id="rId11"/>
            </p:custDataLst>
          </p:nvPr>
        </p:nvSpPr>
        <p:spPr>
          <a:xfrm>
            <a:off x="3510593" y="1565651"/>
            <a:ext cx="1017729" cy="6309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a:solidFill>
                  <a:srgbClr val="000000"/>
                </a:solidFill>
              </a:rPr>
              <a:t>CI/BDM-EU</a:t>
            </a:r>
          </a:p>
        </p:txBody>
      </p:sp>
      <p:sp>
        <p:nvSpPr>
          <p:cNvPr id="43" name="Rechteck 42"/>
          <p:cNvSpPr/>
          <p:nvPr>
            <p:custDataLst>
              <p:tags r:id="rId12"/>
            </p:custDataLst>
          </p:nvPr>
        </p:nvSpPr>
        <p:spPr>
          <a:xfrm>
            <a:off x="3517383" y="3445797"/>
            <a:ext cx="1012456" cy="580558"/>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smtClean="0">
                <a:solidFill>
                  <a:srgbClr val="000000"/>
                </a:solidFill>
              </a:rPr>
              <a:t>ACA (PPS)</a:t>
            </a:r>
            <a:endParaRPr lang="de-DE" sz="1000" dirty="0">
              <a:solidFill>
                <a:srgbClr val="000000"/>
              </a:solidFill>
            </a:endParaRPr>
          </a:p>
        </p:txBody>
      </p:sp>
      <p:sp>
        <p:nvSpPr>
          <p:cNvPr id="44" name="Rechteck 43"/>
          <p:cNvSpPr/>
          <p:nvPr>
            <p:custDataLst>
              <p:tags r:id="rId13"/>
            </p:custDataLst>
          </p:nvPr>
        </p:nvSpPr>
        <p:spPr>
          <a:xfrm>
            <a:off x="3528193" y="4559716"/>
            <a:ext cx="1004061" cy="329547"/>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a:solidFill>
                  <a:srgbClr val="000000"/>
                </a:solidFill>
              </a:rPr>
              <a:t>ACA</a:t>
            </a:r>
          </a:p>
        </p:txBody>
      </p:sp>
      <p:sp>
        <p:nvSpPr>
          <p:cNvPr id="45" name="Rechteck 44"/>
          <p:cNvSpPr/>
          <p:nvPr>
            <p:custDataLst>
              <p:tags r:id="rId14"/>
            </p:custDataLst>
          </p:nvPr>
        </p:nvSpPr>
        <p:spPr>
          <a:xfrm>
            <a:off x="3528192" y="4979801"/>
            <a:ext cx="1004062" cy="53220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a:solidFill>
                  <a:srgbClr val="000000"/>
                </a:solidFill>
              </a:rPr>
              <a:t>ACA</a:t>
            </a:r>
          </a:p>
        </p:txBody>
      </p:sp>
      <p:sp>
        <p:nvSpPr>
          <p:cNvPr id="46" name="Rechteck 45"/>
          <p:cNvSpPr/>
          <p:nvPr>
            <p:custDataLst>
              <p:tags r:id="rId15"/>
            </p:custDataLst>
          </p:nvPr>
        </p:nvSpPr>
        <p:spPr>
          <a:xfrm>
            <a:off x="3517382" y="1141002"/>
            <a:ext cx="1017728" cy="2712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800" b="1" dirty="0" err="1">
                <a:solidFill>
                  <a:srgbClr val="000000"/>
                </a:solidFill>
              </a:rPr>
              <a:t>Fiori</a:t>
            </a:r>
            <a:r>
              <a:rPr lang="de-DE" sz="800" b="1" dirty="0">
                <a:solidFill>
                  <a:srgbClr val="000000"/>
                </a:solidFill>
              </a:rPr>
              <a:t> </a:t>
            </a:r>
          </a:p>
        </p:txBody>
      </p:sp>
      <p:sp>
        <p:nvSpPr>
          <p:cNvPr id="51" name="Rechteck 50"/>
          <p:cNvSpPr/>
          <p:nvPr>
            <p:custDataLst>
              <p:tags r:id="rId16"/>
            </p:custDataLst>
          </p:nvPr>
        </p:nvSpPr>
        <p:spPr>
          <a:xfrm>
            <a:off x="6328212" y="1547251"/>
            <a:ext cx="1171178" cy="63446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a:solidFill>
                  <a:srgbClr val="FF0000"/>
                </a:solidFill>
              </a:rPr>
              <a:t>CI/CBR3-NA?</a:t>
            </a:r>
          </a:p>
        </p:txBody>
      </p:sp>
      <p:sp>
        <p:nvSpPr>
          <p:cNvPr id="52" name="Rechteck 51"/>
          <p:cNvSpPr/>
          <p:nvPr>
            <p:custDataLst>
              <p:tags r:id="rId17"/>
            </p:custDataLst>
          </p:nvPr>
        </p:nvSpPr>
        <p:spPr>
          <a:xfrm>
            <a:off x="6328213" y="2293756"/>
            <a:ext cx="1183335" cy="55889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a:solidFill>
                  <a:srgbClr val="000000"/>
                </a:solidFill>
              </a:rPr>
              <a:t>CI/CBR3-NA</a:t>
            </a:r>
          </a:p>
        </p:txBody>
      </p:sp>
      <p:sp>
        <p:nvSpPr>
          <p:cNvPr id="53" name="Rechteck 52"/>
          <p:cNvSpPr/>
          <p:nvPr>
            <p:custDataLst>
              <p:tags r:id="rId18"/>
            </p:custDataLst>
          </p:nvPr>
        </p:nvSpPr>
        <p:spPr>
          <a:xfrm>
            <a:off x="6321539" y="2949471"/>
            <a:ext cx="1177203" cy="40842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a:solidFill>
                  <a:srgbClr val="000000"/>
                </a:solidFill>
              </a:rPr>
              <a:t>CI/ISI1</a:t>
            </a:r>
          </a:p>
        </p:txBody>
      </p:sp>
      <p:sp>
        <p:nvSpPr>
          <p:cNvPr id="54" name="Rechteck 53"/>
          <p:cNvSpPr/>
          <p:nvPr>
            <p:custDataLst>
              <p:tags r:id="rId19"/>
            </p:custDataLst>
          </p:nvPr>
        </p:nvSpPr>
        <p:spPr>
          <a:xfrm>
            <a:off x="6328212" y="3451954"/>
            <a:ext cx="1177204" cy="57440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a:solidFill>
                  <a:srgbClr val="000000"/>
                </a:solidFill>
              </a:rPr>
              <a:t>Enterprise Portal &amp; </a:t>
            </a:r>
            <a:r>
              <a:rPr lang="de-DE" sz="1200" dirty="0" err="1">
                <a:solidFill>
                  <a:srgbClr val="000000"/>
                </a:solidFill>
              </a:rPr>
              <a:t>Collaboration</a:t>
            </a:r>
            <a:endParaRPr lang="de-DE" sz="1200" dirty="0">
              <a:solidFill>
                <a:srgbClr val="000000"/>
              </a:solidFill>
            </a:endParaRPr>
          </a:p>
        </p:txBody>
      </p:sp>
      <p:sp>
        <p:nvSpPr>
          <p:cNvPr id="55" name="Rechteck 54"/>
          <p:cNvSpPr/>
          <p:nvPr>
            <p:custDataLst>
              <p:tags r:id="rId20"/>
            </p:custDataLst>
          </p:nvPr>
        </p:nvSpPr>
        <p:spPr>
          <a:xfrm>
            <a:off x="6321539" y="4128757"/>
            <a:ext cx="1189360" cy="76050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a:solidFill>
                  <a:srgbClr val="000000"/>
                </a:solidFill>
              </a:rPr>
              <a:t>EAI </a:t>
            </a:r>
            <a:r>
              <a:rPr lang="de-DE" sz="1200" dirty="0" err="1">
                <a:solidFill>
                  <a:srgbClr val="000000"/>
                </a:solidFill>
              </a:rPr>
              <a:t>Platforms</a:t>
            </a:r>
            <a:endParaRPr lang="de-DE" sz="1200" dirty="0">
              <a:solidFill>
                <a:srgbClr val="000000"/>
              </a:solidFill>
            </a:endParaRPr>
          </a:p>
        </p:txBody>
      </p:sp>
      <p:sp>
        <p:nvSpPr>
          <p:cNvPr id="56" name="Rechteck 55"/>
          <p:cNvSpPr/>
          <p:nvPr>
            <p:custDataLst>
              <p:tags r:id="rId21"/>
            </p:custDataLst>
          </p:nvPr>
        </p:nvSpPr>
        <p:spPr>
          <a:xfrm>
            <a:off x="6328213" y="4979801"/>
            <a:ext cx="1170529" cy="53220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a:solidFill>
                  <a:srgbClr val="000000"/>
                </a:solidFill>
              </a:rPr>
              <a:t>OS</a:t>
            </a:r>
          </a:p>
        </p:txBody>
      </p:sp>
      <p:sp>
        <p:nvSpPr>
          <p:cNvPr id="57" name="Rechteck 56"/>
          <p:cNvSpPr/>
          <p:nvPr>
            <p:custDataLst>
              <p:tags r:id="rId22"/>
            </p:custDataLst>
          </p:nvPr>
        </p:nvSpPr>
        <p:spPr>
          <a:xfrm>
            <a:off x="6321538" y="1155450"/>
            <a:ext cx="1188152" cy="2712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800" b="1" dirty="0" err="1">
                <a:solidFill>
                  <a:srgbClr val="000000"/>
                </a:solidFill>
              </a:rPr>
              <a:t>Platforms</a:t>
            </a:r>
            <a:endParaRPr lang="de-DE" sz="800" b="1" dirty="0">
              <a:solidFill>
                <a:srgbClr val="000000"/>
              </a:solidFill>
            </a:endParaRPr>
          </a:p>
        </p:txBody>
      </p:sp>
      <p:sp>
        <p:nvSpPr>
          <p:cNvPr id="58" name="Rechteck 57"/>
          <p:cNvSpPr/>
          <p:nvPr>
            <p:custDataLst>
              <p:tags r:id="rId23"/>
            </p:custDataLst>
          </p:nvPr>
        </p:nvSpPr>
        <p:spPr>
          <a:xfrm>
            <a:off x="4648241" y="1152025"/>
            <a:ext cx="1560166" cy="2712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800" b="1" dirty="0" smtClean="0">
                <a:solidFill>
                  <a:srgbClr val="000000"/>
                </a:solidFill>
              </a:rPr>
              <a:t>Tasks</a:t>
            </a:r>
            <a:endParaRPr lang="de-DE" sz="800" b="1" dirty="0">
              <a:solidFill>
                <a:srgbClr val="000000"/>
              </a:solidFill>
            </a:endParaRPr>
          </a:p>
        </p:txBody>
      </p:sp>
      <p:sp>
        <p:nvSpPr>
          <p:cNvPr id="59" name="Rechteck 58"/>
          <p:cNvSpPr/>
          <p:nvPr>
            <p:custDataLst>
              <p:tags r:id="rId24"/>
            </p:custDataLst>
          </p:nvPr>
        </p:nvSpPr>
        <p:spPr>
          <a:xfrm>
            <a:off x="7622822" y="1152024"/>
            <a:ext cx="1566257" cy="2712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800" b="1" dirty="0" smtClean="0">
                <a:solidFill>
                  <a:srgbClr val="000000"/>
                </a:solidFill>
              </a:rPr>
              <a:t>Tasks</a:t>
            </a:r>
            <a:endParaRPr lang="de-DE" sz="800" b="1" dirty="0">
              <a:solidFill>
                <a:srgbClr val="000000"/>
              </a:solidFill>
            </a:endParaRPr>
          </a:p>
        </p:txBody>
      </p:sp>
      <p:sp>
        <p:nvSpPr>
          <p:cNvPr id="60" name="Rechteck 59"/>
          <p:cNvSpPr/>
          <p:nvPr>
            <p:custDataLst>
              <p:tags r:id="rId25"/>
            </p:custDataLst>
          </p:nvPr>
        </p:nvSpPr>
        <p:spPr>
          <a:xfrm>
            <a:off x="4648241" y="1548561"/>
            <a:ext cx="1560166" cy="64807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800" dirty="0" err="1">
                <a:solidFill>
                  <a:srgbClr val="000000"/>
                </a:solidFill>
              </a:rPr>
              <a:t>Launchpad</a:t>
            </a:r>
            <a:r>
              <a:rPr lang="de-DE" sz="800" dirty="0">
                <a:solidFill>
                  <a:srgbClr val="000000"/>
                </a:solidFill>
              </a:rPr>
              <a:t> Client </a:t>
            </a:r>
            <a:r>
              <a:rPr lang="de-DE" sz="800" dirty="0" err="1">
                <a:solidFill>
                  <a:srgbClr val="000000"/>
                </a:solidFill>
              </a:rPr>
              <a:t>app</a:t>
            </a:r>
            <a:r>
              <a:rPr lang="de-DE" sz="800" dirty="0">
                <a:solidFill>
                  <a:srgbClr val="000000"/>
                </a:solidFill>
              </a:rPr>
              <a:t> development &amp; </a:t>
            </a:r>
            <a:r>
              <a:rPr lang="de-DE" sz="800" dirty="0" err="1">
                <a:solidFill>
                  <a:srgbClr val="000000"/>
                </a:solidFill>
              </a:rPr>
              <a:t>publishing</a:t>
            </a:r>
            <a:endParaRPr lang="de-DE" sz="800" dirty="0">
              <a:solidFill>
                <a:srgbClr val="000000"/>
              </a:solidFill>
            </a:endParaRPr>
          </a:p>
          <a:p>
            <a:r>
              <a:rPr lang="de-DE" sz="800" dirty="0" err="1">
                <a:solidFill>
                  <a:srgbClr val="000000"/>
                </a:solidFill>
              </a:rPr>
              <a:t>Launchpad</a:t>
            </a:r>
            <a:r>
              <a:rPr lang="de-DE" sz="800" dirty="0">
                <a:solidFill>
                  <a:srgbClr val="000000"/>
                </a:solidFill>
              </a:rPr>
              <a:t> Client </a:t>
            </a:r>
            <a:r>
              <a:rPr lang="de-DE" sz="800" dirty="0" err="1" smtClean="0">
                <a:solidFill>
                  <a:srgbClr val="000000"/>
                </a:solidFill>
              </a:rPr>
              <a:t>app</a:t>
            </a:r>
            <a:endParaRPr lang="de-DE" sz="800" dirty="0">
              <a:solidFill>
                <a:srgbClr val="000000"/>
              </a:solidFill>
            </a:endParaRPr>
          </a:p>
        </p:txBody>
      </p:sp>
      <p:sp>
        <p:nvSpPr>
          <p:cNvPr id="61" name="Rechteck 60"/>
          <p:cNvSpPr/>
          <p:nvPr>
            <p:custDataLst>
              <p:tags r:id="rId26"/>
            </p:custDataLst>
          </p:nvPr>
        </p:nvSpPr>
        <p:spPr>
          <a:xfrm>
            <a:off x="7619195" y="1548561"/>
            <a:ext cx="1570150" cy="64807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a:solidFill>
                  <a:srgbClr val="000000"/>
                </a:solidFill>
              </a:rPr>
              <a:t>Browser Support</a:t>
            </a:r>
          </a:p>
          <a:p>
            <a:r>
              <a:rPr lang="de-DE" sz="1000" dirty="0">
                <a:solidFill>
                  <a:srgbClr val="000000"/>
                </a:solidFill>
              </a:rPr>
              <a:t>Device Integration (VPN)</a:t>
            </a:r>
          </a:p>
          <a:p>
            <a:r>
              <a:rPr lang="de-DE" sz="1000" dirty="0">
                <a:solidFill>
                  <a:srgbClr val="000000"/>
                </a:solidFill>
              </a:rPr>
              <a:t>Operating System</a:t>
            </a:r>
          </a:p>
        </p:txBody>
      </p:sp>
      <p:sp>
        <p:nvSpPr>
          <p:cNvPr id="62" name="Rechteck 61"/>
          <p:cNvSpPr/>
          <p:nvPr>
            <p:custDataLst>
              <p:tags r:id="rId27"/>
            </p:custDataLst>
          </p:nvPr>
        </p:nvSpPr>
        <p:spPr>
          <a:xfrm>
            <a:off x="7619195" y="2297310"/>
            <a:ext cx="1570150" cy="55533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a:solidFill>
                  <a:srgbClr val="000000"/>
                </a:solidFill>
              </a:rPr>
              <a:t>Bosch App Store </a:t>
            </a:r>
          </a:p>
          <a:p>
            <a:r>
              <a:rPr lang="de-DE" sz="1000" dirty="0">
                <a:solidFill>
                  <a:srgbClr val="000000"/>
                </a:solidFill>
              </a:rPr>
              <a:t>Device </a:t>
            </a:r>
            <a:r>
              <a:rPr lang="de-DE" sz="1000" dirty="0" err="1">
                <a:solidFill>
                  <a:srgbClr val="000000"/>
                </a:solidFill>
              </a:rPr>
              <a:t>enrollment</a:t>
            </a:r>
            <a:endParaRPr lang="de-DE" sz="1000" dirty="0">
              <a:solidFill>
                <a:srgbClr val="000000"/>
              </a:solidFill>
            </a:endParaRPr>
          </a:p>
        </p:txBody>
      </p:sp>
      <p:sp>
        <p:nvSpPr>
          <p:cNvPr id="63" name="Rechteck 62"/>
          <p:cNvSpPr/>
          <p:nvPr>
            <p:custDataLst>
              <p:tags r:id="rId28"/>
            </p:custDataLst>
          </p:nvPr>
        </p:nvSpPr>
        <p:spPr>
          <a:xfrm>
            <a:off x="7619194" y="2944799"/>
            <a:ext cx="1570150" cy="41309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a:solidFill>
                  <a:srgbClr val="000000"/>
                </a:solidFill>
              </a:rPr>
              <a:t>Security, Routing</a:t>
            </a:r>
          </a:p>
        </p:txBody>
      </p:sp>
      <p:sp>
        <p:nvSpPr>
          <p:cNvPr id="64" name="Rechteck 63"/>
          <p:cNvSpPr/>
          <p:nvPr>
            <p:custDataLst>
              <p:tags r:id="rId29"/>
            </p:custDataLst>
          </p:nvPr>
        </p:nvSpPr>
        <p:spPr>
          <a:xfrm>
            <a:off x="7619193" y="3475274"/>
            <a:ext cx="1570150" cy="55108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a:solidFill>
                  <a:srgbClr val="000000"/>
                </a:solidFill>
              </a:rPr>
              <a:t>General </a:t>
            </a:r>
            <a:r>
              <a:rPr lang="de-DE" sz="1000" dirty="0" err="1" smtClean="0">
                <a:solidFill>
                  <a:srgbClr val="000000"/>
                </a:solidFill>
              </a:rPr>
              <a:t>Launchpad</a:t>
            </a:r>
            <a:r>
              <a:rPr lang="de-DE" sz="1000" dirty="0" smtClean="0">
                <a:solidFill>
                  <a:srgbClr val="000000"/>
                </a:solidFill>
              </a:rPr>
              <a:t> Operation</a:t>
            </a:r>
            <a:endParaRPr lang="de-DE" sz="1000" dirty="0">
              <a:solidFill>
                <a:srgbClr val="000000"/>
              </a:solidFill>
            </a:endParaRPr>
          </a:p>
        </p:txBody>
      </p:sp>
      <p:sp>
        <p:nvSpPr>
          <p:cNvPr id="65" name="Rechteck 64"/>
          <p:cNvSpPr/>
          <p:nvPr>
            <p:custDataLst>
              <p:tags r:id="rId30"/>
            </p:custDataLst>
          </p:nvPr>
        </p:nvSpPr>
        <p:spPr>
          <a:xfrm>
            <a:off x="4643617" y="3438604"/>
            <a:ext cx="1564791" cy="58775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700" dirty="0" err="1" smtClean="0">
                <a:solidFill>
                  <a:srgbClr val="000000"/>
                </a:solidFill>
              </a:rPr>
              <a:t>Launchpad</a:t>
            </a:r>
            <a:r>
              <a:rPr lang="de-DE" sz="700" dirty="0" smtClean="0">
                <a:solidFill>
                  <a:srgbClr val="000000"/>
                </a:solidFill>
              </a:rPr>
              <a:t> </a:t>
            </a:r>
            <a:r>
              <a:rPr lang="de-DE" sz="700" dirty="0">
                <a:solidFill>
                  <a:srgbClr val="000000"/>
                </a:solidFill>
              </a:rPr>
              <a:t>Integration</a:t>
            </a:r>
          </a:p>
          <a:p>
            <a:r>
              <a:rPr lang="de-DE" sz="700" dirty="0" err="1">
                <a:solidFill>
                  <a:srgbClr val="000000"/>
                </a:solidFill>
              </a:rPr>
              <a:t>Authorization</a:t>
            </a:r>
            <a:r>
              <a:rPr lang="de-DE" sz="700" dirty="0">
                <a:solidFill>
                  <a:srgbClr val="000000"/>
                </a:solidFill>
              </a:rPr>
              <a:t>, </a:t>
            </a:r>
            <a:r>
              <a:rPr lang="de-DE" sz="700" dirty="0" err="1">
                <a:solidFill>
                  <a:srgbClr val="000000"/>
                </a:solidFill>
              </a:rPr>
              <a:t>Category</a:t>
            </a:r>
            <a:r>
              <a:rPr lang="de-DE" sz="700" dirty="0">
                <a:solidFill>
                  <a:srgbClr val="000000"/>
                </a:solidFill>
              </a:rPr>
              <a:t> </a:t>
            </a:r>
            <a:r>
              <a:rPr lang="de-DE" sz="700" dirty="0" err="1">
                <a:solidFill>
                  <a:srgbClr val="000000"/>
                </a:solidFill>
              </a:rPr>
              <a:t>assignment</a:t>
            </a:r>
            <a:r>
              <a:rPr lang="de-DE" sz="700" dirty="0">
                <a:solidFill>
                  <a:srgbClr val="000000"/>
                </a:solidFill>
              </a:rPr>
              <a:t> + Remote </a:t>
            </a:r>
            <a:r>
              <a:rPr lang="de-DE" sz="700" dirty="0" err="1">
                <a:solidFill>
                  <a:srgbClr val="000000"/>
                </a:solidFill>
              </a:rPr>
              <a:t>Catalog</a:t>
            </a:r>
            <a:r>
              <a:rPr lang="de-DE" sz="700" dirty="0">
                <a:solidFill>
                  <a:srgbClr val="000000"/>
                </a:solidFill>
              </a:rPr>
              <a:t> Mapping, </a:t>
            </a:r>
            <a:r>
              <a:rPr lang="de-DE" sz="700" dirty="0" err="1">
                <a:solidFill>
                  <a:srgbClr val="000000"/>
                </a:solidFill>
              </a:rPr>
              <a:t>Theming</a:t>
            </a:r>
            <a:r>
              <a:rPr lang="de-DE" sz="700" dirty="0">
                <a:solidFill>
                  <a:srgbClr val="000000"/>
                </a:solidFill>
              </a:rPr>
              <a:t> + UI </a:t>
            </a:r>
            <a:r>
              <a:rPr lang="de-DE" sz="700" dirty="0" err="1">
                <a:solidFill>
                  <a:srgbClr val="000000"/>
                </a:solidFill>
              </a:rPr>
              <a:t>compliance</a:t>
            </a:r>
            <a:r>
              <a:rPr lang="de-DE" sz="700" dirty="0">
                <a:solidFill>
                  <a:srgbClr val="000000"/>
                </a:solidFill>
              </a:rPr>
              <a:t>, </a:t>
            </a:r>
            <a:r>
              <a:rPr lang="de-DE" sz="700" dirty="0" err="1">
                <a:solidFill>
                  <a:srgbClr val="000000"/>
                </a:solidFill>
              </a:rPr>
              <a:t>Personalization</a:t>
            </a:r>
            <a:endParaRPr lang="de-DE" sz="700" dirty="0">
              <a:solidFill>
                <a:srgbClr val="000000"/>
              </a:solidFill>
            </a:endParaRPr>
          </a:p>
        </p:txBody>
      </p:sp>
      <p:sp>
        <p:nvSpPr>
          <p:cNvPr id="66" name="Rechteck 65"/>
          <p:cNvSpPr/>
          <p:nvPr>
            <p:custDataLst>
              <p:tags r:id="rId31"/>
            </p:custDataLst>
          </p:nvPr>
        </p:nvSpPr>
        <p:spPr>
          <a:xfrm>
            <a:off x="3528192" y="4128643"/>
            <a:ext cx="1016074" cy="31011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200" dirty="0" smtClean="0">
                <a:solidFill>
                  <a:srgbClr val="000000"/>
                </a:solidFill>
              </a:rPr>
              <a:t>ACA</a:t>
            </a:r>
            <a:endParaRPr lang="de-DE" sz="1200" dirty="0">
              <a:solidFill>
                <a:srgbClr val="000000"/>
              </a:solidFill>
            </a:endParaRPr>
          </a:p>
        </p:txBody>
      </p:sp>
      <p:sp>
        <p:nvSpPr>
          <p:cNvPr id="67" name="Rechteck 66"/>
          <p:cNvSpPr/>
          <p:nvPr>
            <p:custDataLst>
              <p:tags r:id="rId32"/>
            </p:custDataLst>
          </p:nvPr>
        </p:nvSpPr>
        <p:spPr>
          <a:xfrm>
            <a:off x="4648241" y="4128643"/>
            <a:ext cx="1570150" cy="30873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smtClean="0">
                <a:solidFill>
                  <a:srgbClr val="000000"/>
                </a:solidFill>
              </a:rPr>
              <a:t>Customizing</a:t>
            </a:r>
            <a:endParaRPr lang="de-DE" sz="1000" dirty="0">
              <a:solidFill>
                <a:srgbClr val="000000"/>
              </a:solidFill>
            </a:endParaRPr>
          </a:p>
        </p:txBody>
      </p:sp>
      <p:sp>
        <p:nvSpPr>
          <p:cNvPr id="68" name="Rechteck 67"/>
          <p:cNvSpPr/>
          <p:nvPr>
            <p:custDataLst>
              <p:tags r:id="rId33"/>
            </p:custDataLst>
          </p:nvPr>
        </p:nvSpPr>
        <p:spPr>
          <a:xfrm>
            <a:off x="4649705" y="4554762"/>
            <a:ext cx="1570150" cy="3345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a:solidFill>
                  <a:srgbClr val="000000"/>
                </a:solidFill>
              </a:rPr>
              <a:t>UI development</a:t>
            </a:r>
          </a:p>
        </p:txBody>
      </p:sp>
      <p:sp>
        <p:nvSpPr>
          <p:cNvPr id="69" name="Rechteck 68"/>
          <p:cNvSpPr/>
          <p:nvPr>
            <p:custDataLst>
              <p:tags r:id="rId34"/>
            </p:custDataLst>
          </p:nvPr>
        </p:nvSpPr>
        <p:spPr>
          <a:xfrm>
            <a:off x="4648241" y="4987864"/>
            <a:ext cx="1570150" cy="52414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err="1">
                <a:solidFill>
                  <a:srgbClr val="000000"/>
                </a:solidFill>
              </a:rPr>
              <a:t>Application</a:t>
            </a:r>
            <a:r>
              <a:rPr lang="de-DE" sz="1000" dirty="0">
                <a:solidFill>
                  <a:srgbClr val="000000"/>
                </a:solidFill>
              </a:rPr>
              <a:t> </a:t>
            </a:r>
            <a:r>
              <a:rPr lang="de-DE" sz="1000" dirty="0" err="1">
                <a:solidFill>
                  <a:srgbClr val="000000"/>
                </a:solidFill>
              </a:rPr>
              <a:t>logic</a:t>
            </a:r>
            <a:endParaRPr lang="de-DE" sz="1000" dirty="0">
              <a:solidFill>
                <a:srgbClr val="000000"/>
              </a:solidFill>
            </a:endParaRPr>
          </a:p>
          <a:p>
            <a:r>
              <a:rPr lang="de-DE" sz="1000" dirty="0">
                <a:solidFill>
                  <a:srgbClr val="000000"/>
                </a:solidFill>
              </a:rPr>
              <a:t>Integration Components</a:t>
            </a:r>
          </a:p>
        </p:txBody>
      </p:sp>
      <p:sp>
        <p:nvSpPr>
          <p:cNvPr id="70" name="Rechteck 69"/>
          <p:cNvSpPr/>
          <p:nvPr>
            <p:custDataLst>
              <p:tags r:id="rId35"/>
            </p:custDataLst>
          </p:nvPr>
        </p:nvSpPr>
        <p:spPr>
          <a:xfrm>
            <a:off x="7619193" y="4125573"/>
            <a:ext cx="1570150" cy="76900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a:solidFill>
                  <a:srgbClr val="000000"/>
                </a:solidFill>
              </a:rPr>
              <a:t>Gateway System Line</a:t>
            </a:r>
          </a:p>
          <a:p>
            <a:r>
              <a:rPr lang="de-DE" sz="1000" dirty="0" smtClean="0">
                <a:solidFill>
                  <a:srgbClr val="000000"/>
                </a:solidFill>
              </a:rPr>
              <a:t>Operation </a:t>
            </a:r>
            <a:r>
              <a:rPr lang="de-DE" sz="1000" dirty="0" err="1" smtClean="0">
                <a:solidFill>
                  <a:srgbClr val="000000"/>
                </a:solidFill>
              </a:rPr>
              <a:t>and</a:t>
            </a:r>
            <a:r>
              <a:rPr lang="de-DE" sz="1000" dirty="0" smtClean="0">
                <a:solidFill>
                  <a:srgbClr val="000000"/>
                </a:solidFill>
              </a:rPr>
              <a:t> Installation</a:t>
            </a:r>
            <a:endParaRPr lang="de-DE" sz="1000" dirty="0">
              <a:solidFill>
                <a:srgbClr val="000000"/>
              </a:solidFill>
            </a:endParaRPr>
          </a:p>
          <a:p>
            <a:endParaRPr lang="de-DE" sz="1000" dirty="0">
              <a:solidFill>
                <a:srgbClr val="000000"/>
              </a:solidFill>
            </a:endParaRPr>
          </a:p>
        </p:txBody>
      </p:sp>
      <p:sp>
        <p:nvSpPr>
          <p:cNvPr id="71" name="Rechteck 70"/>
          <p:cNvSpPr/>
          <p:nvPr>
            <p:custDataLst>
              <p:tags r:id="rId36"/>
            </p:custDataLst>
          </p:nvPr>
        </p:nvSpPr>
        <p:spPr>
          <a:xfrm>
            <a:off x="7619194" y="4979801"/>
            <a:ext cx="1569885" cy="53220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r>
              <a:rPr lang="de-DE" sz="1000" dirty="0">
                <a:solidFill>
                  <a:srgbClr val="000000"/>
                </a:solidFill>
              </a:rPr>
              <a:t>Backend System </a:t>
            </a:r>
            <a:r>
              <a:rPr lang="de-DE" sz="1000" dirty="0" smtClean="0">
                <a:solidFill>
                  <a:srgbClr val="000000"/>
                </a:solidFill>
              </a:rPr>
              <a:t>Operation </a:t>
            </a:r>
            <a:r>
              <a:rPr lang="de-DE" sz="1000" dirty="0" err="1" smtClean="0">
                <a:solidFill>
                  <a:srgbClr val="000000"/>
                </a:solidFill>
              </a:rPr>
              <a:t>and</a:t>
            </a:r>
            <a:r>
              <a:rPr lang="de-DE" sz="1000" dirty="0" smtClean="0">
                <a:solidFill>
                  <a:srgbClr val="000000"/>
                </a:solidFill>
              </a:rPr>
              <a:t> Installation</a:t>
            </a:r>
            <a:endParaRPr lang="de-DE" sz="1000" dirty="0">
              <a:solidFill>
                <a:srgbClr val="000000"/>
              </a:solidFill>
            </a:endParaRPr>
          </a:p>
        </p:txBody>
      </p:sp>
      <p:sp>
        <p:nvSpPr>
          <p:cNvPr id="72" name="Rechteck 71"/>
          <p:cNvSpPr/>
          <p:nvPr>
            <p:custDataLst>
              <p:tags r:id="rId37"/>
            </p:custDataLst>
          </p:nvPr>
        </p:nvSpPr>
        <p:spPr>
          <a:xfrm>
            <a:off x="1688318" y="3413635"/>
            <a:ext cx="4617718" cy="2137549"/>
          </a:xfrm>
          <a:prstGeom prst="rect">
            <a:avLst/>
          </a:prstGeom>
          <a:noFill/>
          <a:ln w="19050">
            <a:solidFill>
              <a:srgbClr val="6FB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3" name="Ellipse 72"/>
          <p:cNvSpPr/>
          <p:nvPr>
            <p:custDataLst>
              <p:tags r:id="rId38"/>
            </p:custDataLst>
          </p:nvPr>
        </p:nvSpPr>
        <p:spPr>
          <a:xfrm>
            <a:off x="540120" y="4075339"/>
            <a:ext cx="834898" cy="834898"/>
          </a:xfrm>
          <a:prstGeom prst="ellipse">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b="1" dirty="0">
              <a:solidFill>
                <a:schemeClr val="bg1"/>
              </a:solidFill>
            </a:endParaRPr>
          </a:p>
        </p:txBody>
      </p:sp>
      <p:sp>
        <p:nvSpPr>
          <p:cNvPr id="75" name="Rechteck 74"/>
          <p:cNvSpPr/>
          <p:nvPr>
            <p:custDataLst>
              <p:tags r:id="rId39"/>
            </p:custDataLst>
          </p:nvPr>
        </p:nvSpPr>
        <p:spPr>
          <a:xfrm>
            <a:off x="1655065" y="1453770"/>
            <a:ext cx="4604874" cy="3483034"/>
          </a:xfrm>
          <a:prstGeom prst="rect">
            <a:avLst/>
          </a:prstGeom>
          <a:noFill/>
          <a:ln w="19050">
            <a:solidFill>
              <a:srgbClr val="139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6" name="Ellipse 75"/>
          <p:cNvSpPr/>
          <p:nvPr>
            <p:custDataLst>
              <p:tags r:id="rId40"/>
            </p:custDataLst>
          </p:nvPr>
        </p:nvSpPr>
        <p:spPr>
          <a:xfrm>
            <a:off x="545949" y="2557506"/>
            <a:ext cx="834898" cy="834898"/>
          </a:xfrm>
          <a:prstGeom prst="ellipse">
            <a:avLst/>
          </a:prstGeom>
          <a:solidFill>
            <a:srgbClr val="1399A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smtClean="0">
                <a:solidFill>
                  <a:schemeClr val="bg1"/>
                </a:solidFill>
              </a:rPr>
              <a:t>Central Launchpad</a:t>
            </a:r>
          </a:p>
          <a:p>
            <a:pPr algn="ctr"/>
            <a:r>
              <a:rPr lang="en-GB" sz="800" b="1" dirty="0" smtClean="0">
                <a:solidFill>
                  <a:schemeClr val="bg1"/>
                </a:solidFill>
              </a:rPr>
              <a:t>Support </a:t>
            </a:r>
          </a:p>
        </p:txBody>
      </p:sp>
      <p:sp>
        <p:nvSpPr>
          <p:cNvPr id="78" name="Rechteck 77"/>
          <p:cNvSpPr/>
          <p:nvPr>
            <p:custDataLst>
              <p:tags r:id="rId41"/>
            </p:custDataLst>
          </p:nvPr>
        </p:nvSpPr>
        <p:spPr>
          <a:xfrm>
            <a:off x="1760017" y="3451953"/>
            <a:ext cx="1688081" cy="751933"/>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t">
            <a:noAutofit/>
          </a:bodyPr>
          <a:lstStyle/>
          <a:p>
            <a:r>
              <a:rPr lang="de-DE" sz="1000" dirty="0" err="1">
                <a:solidFill>
                  <a:schemeClr val="bg1"/>
                </a:solidFill>
              </a:rPr>
              <a:t>inside</a:t>
            </a:r>
            <a:r>
              <a:rPr lang="de-DE" sz="1000" dirty="0">
                <a:solidFill>
                  <a:schemeClr val="bg1"/>
                </a:solidFill>
              </a:rPr>
              <a:t>.</a:t>
            </a:r>
          </a:p>
          <a:p>
            <a:r>
              <a:rPr lang="de-DE" sz="1000" dirty="0">
                <a:solidFill>
                  <a:schemeClr val="bg1"/>
                </a:solidFill>
              </a:rPr>
              <a:t>Portal</a:t>
            </a:r>
          </a:p>
        </p:txBody>
      </p:sp>
      <p:sp>
        <p:nvSpPr>
          <p:cNvPr id="79" name="Rechteck 78"/>
          <p:cNvSpPr/>
          <p:nvPr>
            <p:custDataLst>
              <p:tags r:id="rId42"/>
            </p:custDataLst>
          </p:nvPr>
        </p:nvSpPr>
        <p:spPr>
          <a:xfrm>
            <a:off x="1760016" y="4243960"/>
            <a:ext cx="1688081" cy="645301"/>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t">
            <a:noAutofit/>
          </a:bodyPr>
          <a:lstStyle/>
          <a:p>
            <a:r>
              <a:rPr lang="de-DE" sz="1000" dirty="0">
                <a:solidFill>
                  <a:schemeClr val="bg1"/>
                </a:solidFill>
              </a:rPr>
              <a:t>SAP </a:t>
            </a:r>
          </a:p>
          <a:p>
            <a:r>
              <a:rPr lang="de-DE" sz="1000" dirty="0">
                <a:solidFill>
                  <a:schemeClr val="bg1"/>
                </a:solidFill>
              </a:rPr>
              <a:t>Gateway</a:t>
            </a:r>
          </a:p>
        </p:txBody>
      </p:sp>
      <p:sp>
        <p:nvSpPr>
          <p:cNvPr id="80" name="Rechteck 79"/>
          <p:cNvSpPr/>
          <p:nvPr>
            <p:custDataLst>
              <p:tags r:id="rId43"/>
            </p:custDataLst>
          </p:nvPr>
        </p:nvSpPr>
        <p:spPr>
          <a:xfrm>
            <a:off x="1760016" y="4963951"/>
            <a:ext cx="1688080" cy="500910"/>
          </a:xfrm>
          <a:prstGeom prst="rect">
            <a:avLst/>
          </a:prstGeom>
          <a:solidFill>
            <a:srgbClr val="B2B3B5"/>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t">
            <a:noAutofit/>
          </a:bodyPr>
          <a:lstStyle/>
          <a:p>
            <a:r>
              <a:rPr lang="de-DE" sz="1000" dirty="0">
                <a:solidFill>
                  <a:schemeClr val="bg1"/>
                </a:solidFill>
              </a:rPr>
              <a:t>Backend </a:t>
            </a:r>
          </a:p>
          <a:p>
            <a:r>
              <a:rPr lang="de-DE" sz="1000" dirty="0">
                <a:solidFill>
                  <a:schemeClr val="bg1"/>
                </a:solidFill>
              </a:rPr>
              <a:t>Systems</a:t>
            </a:r>
          </a:p>
        </p:txBody>
      </p:sp>
      <p:sp>
        <p:nvSpPr>
          <p:cNvPr id="81" name="Rechteck 80"/>
          <p:cNvSpPr/>
          <p:nvPr>
            <p:custDataLst>
              <p:tags r:id="rId44"/>
            </p:custDataLst>
          </p:nvPr>
        </p:nvSpPr>
        <p:spPr>
          <a:xfrm>
            <a:off x="2508197" y="2238446"/>
            <a:ext cx="939899" cy="566397"/>
          </a:xfrm>
          <a:prstGeom prst="rect">
            <a:avLst/>
          </a:prstGeom>
          <a:solidFill>
            <a:srgbClr val="6FB9E2"/>
          </a:solidFill>
          <a:ln>
            <a:noFill/>
          </a:ln>
          <a:effectLst/>
        </p:spPr>
        <p:style>
          <a:lnRef idx="1">
            <a:schemeClr val="accent2"/>
          </a:lnRef>
          <a:fillRef idx="3">
            <a:schemeClr val="accent2"/>
          </a:fillRef>
          <a:effectRef idx="2">
            <a:schemeClr val="accent2"/>
          </a:effectRef>
          <a:fontRef idx="minor">
            <a:schemeClr val="lt1"/>
          </a:fontRef>
        </p:style>
        <p:txBody>
          <a:bodyPr lIns="91440" tIns="45720" rIns="91440" bIns="45720" rtlCol="0" anchor="ctr">
            <a:noAutofit/>
          </a:bodyPr>
          <a:lstStyle/>
          <a:p>
            <a:pPr algn="ctr"/>
            <a:r>
              <a:rPr lang="de-DE" sz="1000" dirty="0" smtClean="0">
                <a:solidFill>
                  <a:srgbClr val="FFFFFF"/>
                </a:solidFill>
              </a:rPr>
              <a:t>Microsoft </a:t>
            </a:r>
            <a:r>
              <a:rPr lang="de-DE" sz="1000" dirty="0" err="1" smtClean="0">
                <a:solidFill>
                  <a:srgbClr val="FFFFFF"/>
                </a:solidFill>
              </a:rPr>
              <a:t>intune</a:t>
            </a:r>
            <a:endParaRPr lang="de-DE" sz="1000" dirty="0">
              <a:solidFill>
                <a:srgbClr val="FFFFFF"/>
              </a:solidFill>
            </a:endParaRPr>
          </a:p>
        </p:txBody>
      </p:sp>
      <p:sp>
        <p:nvSpPr>
          <p:cNvPr id="82" name="Rechteck 81"/>
          <p:cNvSpPr/>
          <p:nvPr>
            <p:custDataLst>
              <p:tags r:id="rId45"/>
            </p:custDataLst>
          </p:nvPr>
        </p:nvSpPr>
        <p:spPr>
          <a:xfrm>
            <a:off x="1760016" y="2883309"/>
            <a:ext cx="1688081" cy="486327"/>
          </a:xfrm>
          <a:prstGeom prst="rect">
            <a:avLst/>
          </a:prstGeom>
          <a:solidFill>
            <a:srgbClr val="0E78C5"/>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r>
              <a:rPr lang="de-DE" sz="1000" dirty="0">
                <a:solidFill>
                  <a:srgbClr val="FFFFFF"/>
                </a:solidFill>
              </a:rPr>
              <a:t>Web Access </a:t>
            </a:r>
          </a:p>
          <a:p>
            <a:r>
              <a:rPr lang="de-DE" sz="1000" dirty="0" smtClean="0">
                <a:solidFill>
                  <a:srgbClr val="FFFFFF"/>
                </a:solidFill>
              </a:rPr>
              <a:t>Management (WAM)</a:t>
            </a:r>
            <a:endParaRPr lang="de-DE" sz="1000" dirty="0">
              <a:solidFill>
                <a:srgbClr val="FFFFFF"/>
              </a:solidFill>
            </a:endParaRPr>
          </a:p>
        </p:txBody>
      </p:sp>
      <p:pic>
        <p:nvPicPr>
          <p:cNvPr id="83" name="Grafik 82"/>
          <p:cNvPicPr>
            <a:picLocks noChangeAspect="1"/>
          </p:cNvPicPr>
          <p:nvPr>
            <p:custDataLst>
              <p:tags r:id="rId46"/>
            </p:custDataLst>
          </p:nvPr>
        </p:nvPicPr>
        <p:blipFill>
          <a:blip r:embed="rId78" cstate="print">
            <a:extLst>
              <a:ext uri="{28A0092B-C50C-407E-A947-70E740481C1C}">
                <a14:useLocalDpi xmlns:a14="http://schemas.microsoft.com/office/drawing/2010/main" val="0"/>
              </a:ext>
            </a:extLst>
          </a:blip>
          <a:stretch>
            <a:fillRect/>
          </a:stretch>
        </p:blipFill>
        <p:spPr>
          <a:xfrm>
            <a:off x="1681829" y="1538137"/>
            <a:ext cx="848832" cy="585644"/>
          </a:xfrm>
          <a:prstGeom prst="rect">
            <a:avLst/>
          </a:prstGeom>
          <a:ln>
            <a:noFill/>
          </a:ln>
          <a:effectLst>
            <a:glow>
              <a:schemeClr val="bg1"/>
            </a:glow>
          </a:effectLst>
        </p:spPr>
      </p:pic>
      <p:pic>
        <p:nvPicPr>
          <p:cNvPr id="84" name="Grafik 83"/>
          <p:cNvPicPr>
            <a:picLocks noChangeAspect="1"/>
          </p:cNvPicPr>
          <p:nvPr>
            <p:custDataLst>
              <p:tags r:id="rId47"/>
            </p:custDataLst>
          </p:nvPr>
        </p:nvPicPr>
        <p:blipFill>
          <a:blip r:embed="rId79" cstate="print">
            <a:extLst>
              <a:ext uri="{28A0092B-C50C-407E-A947-70E740481C1C}">
                <a14:useLocalDpi xmlns:a14="http://schemas.microsoft.com/office/drawing/2010/main" val="0"/>
              </a:ext>
            </a:extLst>
          </a:blip>
          <a:stretch>
            <a:fillRect/>
          </a:stretch>
        </p:blipFill>
        <p:spPr>
          <a:xfrm>
            <a:off x="2473372" y="1531871"/>
            <a:ext cx="573866" cy="596821"/>
          </a:xfrm>
          <a:prstGeom prst="rect">
            <a:avLst/>
          </a:prstGeom>
        </p:spPr>
      </p:pic>
      <p:grpSp>
        <p:nvGrpSpPr>
          <p:cNvPr id="85" name="Gruppieren 84"/>
          <p:cNvGrpSpPr/>
          <p:nvPr/>
        </p:nvGrpSpPr>
        <p:grpSpPr>
          <a:xfrm>
            <a:off x="2429644" y="3520421"/>
            <a:ext cx="941900" cy="580421"/>
            <a:chOff x="4554685" y="1785994"/>
            <a:chExt cx="2233716" cy="1376467"/>
          </a:xfrm>
        </p:grpSpPr>
        <p:pic>
          <p:nvPicPr>
            <p:cNvPr id="86" name="Grafik 85"/>
            <p:cNvPicPr>
              <a:picLocks noChangeAspect="1"/>
            </p:cNvPicPr>
            <p:nvPr>
              <p:custDataLst>
                <p:tags r:id="rId60"/>
              </p:custDataLst>
            </p:nvPr>
          </p:nvPicPr>
          <p:blipFill>
            <a:blip r:embed="rId80"/>
            <a:stretch>
              <a:fillRect/>
            </a:stretch>
          </p:blipFill>
          <p:spPr>
            <a:xfrm>
              <a:off x="4554685" y="1785994"/>
              <a:ext cx="2233716" cy="1375762"/>
            </a:xfrm>
            <a:prstGeom prst="rect">
              <a:avLst/>
            </a:prstGeom>
            <a:ln>
              <a:solidFill>
                <a:srgbClr val="967CB1"/>
              </a:solidFill>
            </a:ln>
          </p:spPr>
        </p:pic>
        <p:sp>
          <p:nvSpPr>
            <p:cNvPr id="87" name="Rechteck 86"/>
            <p:cNvSpPr/>
            <p:nvPr>
              <p:custDataLst>
                <p:tags r:id="rId61"/>
              </p:custDataLst>
            </p:nvPr>
          </p:nvSpPr>
          <p:spPr>
            <a:xfrm>
              <a:off x="4642567" y="2125512"/>
              <a:ext cx="671151" cy="287558"/>
            </a:xfrm>
            <a:prstGeom prst="rect">
              <a:avLst/>
            </a:prstGeom>
            <a:solidFill>
              <a:srgbClr val="AEDB7D"/>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8" name="Rechteck 87"/>
            <p:cNvSpPr/>
            <p:nvPr>
              <p:custDataLst>
                <p:tags r:id="rId62"/>
              </p:custDataLst>
            </p:nvPr>
          </p:nvSpPr>
          <p:spPr>
            <a:xfrm>
              <a:off x="4642568" y="2620287"/>
              <a:ext cx="310168" cy="287558"/>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9" name="Rechteck 88"/>
            <p:cNvSpPr/>
            <p:nvPr>
              <p:custDataLst>
                <p:tags r:id="rId63"/>
              </p:custDataLst>
            </p:nvPr>
          </p:nvSpPr>
          <p:spPr>
            <a:xfrm>
              <a:off x="5003551" y="2615233"/>
              <a:ext cx="310168" cy="287558"/>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0" name="Rechteck 89"/>
            <p:cNvSpPr/>
            <p:nvPr>
              <p:custDataLst>
                <p:tags r:id="rId64"/>
              </p:custDataLst>
            </p:nvPr>
          </p:nvSpPr>
          <p:spPr>
            <a:xfrm>
              <a:off x="5366396" y="2615725"/>
              <a:ext cx="310168" cy="287558"/>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1" name="Rechteck 90"/>
            <p:cNvSpPr/>
            <p:nvPr>
              <p:custDataLst>
                <p:tags r:id="rId65"/>
              </p:custDataLst>
            </p:nvPr>
          </p:nvSpPr>
          <p:spPr>
            <a:xfrm>
              <a:off x="5724674" y="2615631"/>
              <a:ext cx="310168" cy="287558"/>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2" name="Rechteck 91"/>
            <p:cNvSpPr/>
            <p:nvPr>
              <p:custDataLst>
                <p:tags r:id="rId66"/>
              </p:custDataLst>
            </p:nvPr>
          </p:nvSpPr>
          <p:spPr>
            <a:xfrm>
              <a:off x="6085885" y="2615584"/>
              <a:ext cx="310168" cy="287558"/>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3" name="Rechteck 92"/>
            <p:cNvSpPr/>
            <p:nvPr>
              <p:custDataLst>
                <p:tags r:id="rId67"/>
              </p:custDataLst>
            </p:nvPr>
          </p:nvSpPr>
          <p:spPr>
            <a:xfrm>
              <a:off x="4642569" y="3070198"/>
              <a:ext cx="310168" cy="9226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4" name="Rechteck 93"/>
            <p:cNvSpPr/>
            <p:nvPr>
              <p:custDataLst>
                <p:tags r:id="rId68"/>
              </p:custDataLst>
            </p:nvPr>
          </p:nvSpPr>
          <p:spPr>
            <a:xfrm>
              <a:off x="5003551" y="3069095"/>
              <a:ext cx="310168" cy="92263"/>
            </a:xfrm>
            <a:prstGeom prst="rect">
              <a:avLst/>
            </a:prstGeom>
            <a:solidFill>
              <a:srgbClr val="6FC9C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5" name="Rechteck 94"/>
            <p:cNvSpPr/>
            <p:nvPr>
              <p:custDataLst>
                <p:tags r:id="rId69"/>
              </p:custDataLst>
            </p:nvPr>
          </p:nvSpPr>
          <p:spPr>
            <a:xfrm>
              <a:off x="5366397" y="3069586"/>
              <a:ext cx="310168" cy="92263"/>
            </a:xfrm>
            <a:prstGeom prst="rect">
              <a:avLst/>
            </a:prstGeom>
            <a:solidFill>
              <a:srgbClr val="6D9AB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6" name="Rechteck 95"/>
            <p:cNvSpPr/>
            <p:nvPr>
              <p:custDataLst>
                <p:tags r:id="rId70"/>
              </p:custDataLst>
            </p:nvPr>
          </p:nvSpPr>
          <p:spPr>
            <a:xfrm>
              <a:off x="5724675" y="3069492"/>
              <a:ext cx="310168" cy="92263"/>
            </a:xfrm>
            <a:prstGeom prst="rect">
              <a:avLst/>
            </a:prstGeom>
            <a:solidFill>
              <a:srgbClr val="6D9AB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7" name="Rechteck 96"/>
            <p:cNvSpPr/>
            <p:nvPr>
              <p:custDataLst>
                <p:tags r:id="rId71"/>
              </p:custDataLst>
            </p:nvPr>
          </p:nvSpPr>
          <p:spPr>
            <a:xfrm>
              <a:off x="6085886" y="3069445"/>
              <a:ext cx="310168" cy="92263"/>
            </a:xfrm>
            <a:prstGeom prst="rect">
              <a:avLst/>
            </a:prstGeom>
            <a:solidFill>
              <a:srgbClr val="6D9ABC"/>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nvGrpSpPr>
            <p:cNvPr id="98" name="Gruppieren 97"/>
            <p:cNvGrpSpPr/>
            <p:nvPr/>
          </p:nvGrpSpPr>
          <p:grpSpPr>
            <a:xfrm>
              <a:off x="4907847" y="2202261"/>
              <a:ext cx="140567" cy="140567"/>
              <a:chOff x="6858000" y="2504440"/>
              <a:chExt cx="227964" cy="227964"/>
            </a:xfrm>
          </p:grpSpPr>
          <p:sp>
            <p:nvSpPr>
              <p:cNvPr id="99" name="Ellipse 98"/>
              <p:cNvSpPr/>
              <p:nvPr>
                <p:custDataLst>
                  <p:tags r:id="rId72"/>
                </p:custDataLst>
              </p:nvPr>
            </p:nvSpPr>
            <p:spPr>
              <a:xfrm>
                <a:off x="6858000" y="2504440"/>
                <a:ext cx="227964" cy="227964"/>
              </a:xfrm>
              <a:prstGeom prst="ellipse">
                <a:avLst/>
              </a:prstGeom>
              <a:solidFill>
                <a:schemeClr val="bg2">
                  <a:lumMod val="40000"/>
                  <a:lumOff val="6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0" name="Gleichschenkliges Dreieck 99"/>
              <p:cNvSpPr/>
              <p:nvPr>
                <p:custDataLst>
                  <p:tags r:id="rId73"/>
                </p:custDataLst>
              </p:nvPr>
            </p:nvSpPr>
            <p:spPr>
              <a:xfrm rot="5400000">
                <a:off x="6903973" y="2552259"/>
                <a:ext cx="179564" cy="132326"/>
              </a:xfrm>
              <a:prstGeom prst="triangle">
                <a:avLst/>
              </a:prstGeom>
              <a:solidFill>
                <a:schemeClr val="bg2">
                  <a:lumMod val="50000"/>
                </a:schemeClr>
              </a:solidFill>
              <a:ln>
                <a:solidFill>
                  <a:srgbClr val="967CB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sp>
        <p:nvSpPr>
          <p:cNvPr id="101" name="Rechteck 100"/>
          <p:cNvSpPr/>
          <p:nvPr>
            <p:custDataLst>
              <p:tags r:id="rId48"/>
            </p:custDataLst>
          </p:nvPr>
        </p:nvSpPr>
        <p:spPr>
          <a:xfrm>
            <a:off x="2549530" y="4303530"/>
            <a:ext cx="130790" cy="12125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2" name="Rechteck 101"/>
          <p:cNvSpPr/>
          <p:nvPr>
            <p:custDataLst>
              <p:tags r:id="rId49"/>
            </p:custDataLst>
          </p:nvPr>
        </p:nvSpPr>
        <p:spPr>
          <a:xfrm>
            <a:off x="2701747" y="4301399"/>
            <a:ext cx="130790" cy="121256"/>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3" name="Rechteck 102"/>
          <p:cNvSpPr/>
          <p:nvPr>
            <p:custDataLst>
              <p:tags r:id="rId50"/>
            </p:custDataLst>
          </p:nvPr>
        </p:nvSpPr>
        <p:spPr>
          <a:xfrm>
            <a:off x="2854749" y="4301606"/>
            <a:ext cx="130790" cy="121256"/>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4" name="Rechteck 103"/>
          <p:cNvSpPr/>
          <p:nvPr>
            <p:custDataLst>
              <p:tags r:id="rId51"/>
            </p:custDataLst>
          </p:nvPr>
        </p:nvSpPr>
        <p:spPr>
          <a:xfrm>
            <a:off x="3005826" y="4301567"/>
            <a:ext cx="130790" cy="121256"/>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5" name="Rechteck 104"/>
          <p:cNvSpPr/>
          <p:nvPr>
            <p:custDataLst>
              <p:tags r:id="rId52"/>
            </p:custDataLst>
          </p:nvPr>
        </p:nvSpPr>
        <p:spPr>
          <a:xfrm>
            <a:off x="3158139" y="4301547"/>
            <a:ext cx="130790" cy="121256"/>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6" name="Rechteck 105"/>
          <p:cNvSpPr/>
          <p:nvPr>
            <p:custDataLst>
              <p:tags r:id="rId53"/>
            </p:custDataLst>
          </p:nvPr>
        </p:nvSpPr>
        <p:spPr>
          <a:xfrm>
            <a:off x="2428149" y="4488745"/>
            <a:ext cx="962436" cy="175284"/>
          </a:xfrm>
          <a:prstGeom prst="rect">
            <a:avLst/>
          </a:prstGeom>
          <a:solidFill>
            <a:srgbClr val="6EA293"/>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err="1" smtClean="0">
                <a:solidFill>
                  <a:schemeClr val="bg1"/>
                </a:solidFill>
              </a:rPr>
              <a:t>Catalogs</a:t>
            </a:r>
            <a:r>
              <a:rPr lang="de-DE" sz="800" dirty="0" smtClean="0">
                <a:solidFill>
                  <a:schemeClr val="bg1"/>
                </a:solidFill>
              </a:rPr>
              <a:t>/Groups</a:t>
            </a:r>
            <a:endParaRPr lang="de-DE" sz="800" dirty="0">
              <a:solidFill>
                <a:schemeClr val="bg1"/>
              </a:solidFill>
            </a:endParaRPr>
          </a:p>
        </p:txBody>
      </p:sp>
      <p:sp>
        <p:nvSpPr>
          <p:cNvPr id="107" name="Rechteck 106"/>
          <p:cNvSpPr/>
          <p:nvPr>
            <p:custDataLst>
              <p:tags r:id="rId54"/>
            </p:custDataLst>
          </p:nvPr>
        </p:nvSpPr>
        <p:spPr>
          <a:xfrm>
            <a:off x="2428149" y="4687756"/>
            <a:ext cx="962436" cy="161432"/>
          </a:xfrm>
          <a:prstGeom prst="rect">
            <a:avLst/>
          </a:prstGeom>
          <a:solidFill>
            <a:srgbClr val="0A5139"/>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err="1">
                <a:solidFill>
                  <a:schemeClr val="bg1"/>
                </a:solidFill>
              </a:rPr>
              <a:t>OData</a:t>
            </a:r>
            <a:r>
              <a:rPr lang="de-DE" sz="800" dirty="0">
                <a:solidFill>
                  <a:schemeClr val="bg1"/>
                </a:solidFill>
              </a:rPr>
              <a:t> </a:t>
            </a:r>
            <a:r>
              <a:rPr lang="de-DE" sz="800" dirty="0" smtClean="0">
                <a:solidFill>
                  <a:schemeClr val="bg1"/>
                </a:solidFill>
              </a:rPr>
              <a:t>Endpoints</a:t>
            </a:r>
            <a:endParaRPr lang="de-DE" sz="800" dirty="0">
              <a:solidFill>
                <a:schemeClr val="bg1"/>
              </a:solidFill>
            </a:endParaRPr>
          </a:p>
        </p:txBody>
      </p:sp>
      <p:sp>
        <p:nvSpPr>
          <p:cNvPr id="108" name="Rechteck 107"/>
          <p:cNvSpPr/>
          <p:nvPr>
            <p:custDataLst>
              <p:tags r:id="rId55"/>
            </p:custDataLst>
          </p:nvPr>
        </p:nvSpPr>
        <p:spPr>
          <a:xfrm>
            <a:off x="2404805" y="5027368"/>
            <a:ext cx="985779" cy="386433"/>
          </a:xfrm>
          <a:prstGeom prst="rect">
            <a:avLst/>
          </a:prstGeom>
          <a:solidFill>
            <a:srgbClr val="0A5139"/>
          </a:solidFill>
          <a:ln>
            <a:noFill/>
          </a:ln>
          <a:effectLst/>
        </p:spPr>
        <p:style>
          <a:lnRef idx="1">
            <a:schemeClr val="accent3"/>
          </a:lnRef>
          <a:fillRef idx="3">
            <a:schemeClr val="accent3"/>
          </a:fillRef>
          <a:effectRef idx="2">
            <a:schemeClr val="accent3"/>
          </a:effectRef>
          <a:fontRef idx="minor">
            <a:schemeClr val="lt1"/>
          </a:fontRef>
        </p:style>
        <p:txBody>
          <a:bodyPr lIns="91440" tIns="45720" rIns="91440" bIns="45720" rtlCol="0" anchor="ctr">
            <a:noAutofit/>
          </a:bodyPr>
          <a:lstStyle/>
          <a:p>
            <a:pPr algn="ctr"/>
            <a:r>
              <a:rPr lang="de-DE" sz="800" dirty="0" err="1" smtClean="0">
                <a:solidFill>
                  <a:schemeClr val="bg1"/>
                </a:solidFill>
              </a:rPr>
              <a:t>Odata</a:t>
            </a:r>
            <a:r>
              <a:rPr lang="de-DE" sz="800" dirty="0" smtClean="0">
                <a:solidFill>
                  <a:schemeClr val="bg1"/>
                </a:solidFill>
              </a:rPr>
              <a:t> Data &amp; Model Provider</a:t>
            </a:r>
            <a:endParaRPr lang="de-DE" sz="800" dirty="0">
              <a:solidFill>
                <a:schemeClr val="bg1"/>
              </a:solidFill>
            </a:endParaRPr>
          </a:p>
        </p:txBody>
      </p:sp>
      <p:cxnSp>
        <p:nvCxnSpPr>
          <p:cNvPr id="109" name="Gerader Verbinder 108"/>
          <p:cNvCxnSpPr/>
          <p:nvPr>
            <p:custDataLst>
              <p:tags r:id="rId56"/>
            </p:custDataLst>
          </p:nvPr>
        </p:nvCxnSpPr>
        <p:spPr>
          <a:xfrm flipV="1">
            <a:off x="1375018" y="4488985"/>
            <a:ext cx="313300" cy="3803"/>
          </a:xfrm>
          <a:prstGeom prst="line">
            <a:avLst/>
          </a:prstGeom>
          <a:ln w="19050">
            <a:solidFill>
              <a:srgbClr val="6FB9E2"/>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custDataLst>
              <p:tags r:id="rId57"/>
            </p:custDataLst>
          </p:nvPr>
        </p:nvCxnSpPr>
        <p:spPr>
          <a:xfrm>
            <a:off x="1380847" y="2974955"/>
            <a:ext cx="274218" cy="1499"/>
          </a:xfrm>
          <a:prstGeom prst="line">
            <a:avLst/>
          </a:prstGeom>
          <a:ln w="19050">
            <a:solidFill>
              <a:srgbClr val="1399A0"/>
            </a:solidFill>
          </a:ln>
        </p:spPr>
        <p:style>
          <a:lnRef idx="1">
            <a:schemeClr val="accent1"/>
          </a:lnRef>
          <a:fillRef idx="0">
            <a:schemeClr val="accent1"/>
          </a:fillRef>
          <a:effectRef idx="0">
            <a:schemeClr val="accent1"/>
          </a:effectRef>
          <a:fontRef idx="minor">
            <a:schemeClr val="tx1"/>
          </a:fontRef>
        </p:style>
      </p:cxnSp>
      <p:pic>
        <p:nvPicPr>
          <p:cNvPr id="111" name="Grafik 110"/>
          <p:cNvPicPr>
            <a:picLocks noChangeAspect="1"/>
          </p:cNvPicPr>
          <p:nvPr>
            <p:custDataLst>
              <p:tags r:id="rId58"/>
            </p:custDataLst>
          </p:nvPr>
        </p:nvPicPr>
        <p:blipFill>
          <a:blip r:embed="rId81" cstate="print">
            <a:extLst>
              <a:ext uri="{28A0092B-C50C-407E-A947-70E740481C1C}">
                <a14:useLocalDpi xmlns:a14="http://schemas.microsoft.com/office/drawing/2010/main" val="0"/>
              </a:ext>
            </a:extLst>
          </a:blip>
          <a:stretch>
            <a:fillRect/>
          </a:stretch>
        </p:blipFill>
        <p:spPr>
          <a:xfrm>
            <a:off x="3042210" y="1188899"/>
            <a:ext cx="577904" cy="1001699"/>
          </a:xfrm>
          <a:prstGeom prst="rect">
            <a:avLst/>
          </a:prstGeom>
        </p:spPr>
      </p:pic>
      <p:sp>
        <p:nvSpPr>
          <p:cNvPr id="3" name="Textfeld 2"/>
          <p:cNvSpPr txBox="1"/>
          <p:nvPr>
            <p:custDataLst>
              <p:tags r:id="rId59"/>
            </p:custDataLst>
          </p:nvPr>
        </p:nvSpPr>
        <p:spPr>
          <a:xfrm>
            <a:off x="678764" y="4295740"/>
            <a:ext cx="557611" cy="410294"/>
          </a:xfrm>
          <a:prstGeom prst="rect">
            <a:avLst/>
          </a:prstGeom>
          <a:noFill/>
        </p:spPr>
        <p:txBody>
          <a:bodyPr wrap="none" lIns="0" tIns="0" rIns="0" bIns="0" rtlCol="0">
            <a:noAutofit/>
          </a:bodyPr>
          <a:lstStyle/>
          <a:p>
            <a:pPr algn="ctr">
              <a:spcBef>
                <a:spcPts val="500"/>
              </a:spcBef>
            </a:pPr>
            <a:r>
              <a:rPr lang="en-GB" sz="800" b="1" dirty="0">
                <a:solidFill>
                  <a:schemeClr val="bg1"/>
                </a:solidFill>
              </a:rPr>
              <a:t>SAP </a:t>
            </a:r>
            <a:r>
              <a:rPr lang="en-GB" sz="800" b="1" dirty="0" smtClean="0">
                <a:solidFill>
                  <a:schemeClr val="bg1"/>
                </a:solidFill>
              </a:rPr>
              <a:t/>
            </a:r>
            <a:br>
              <a:rPr lang="en-GB" sz="800" b="1" dirty="0" smtClean="0">
                <a:solidFill>
                  <a:schemeClr val="bg1"/>
                </a:solidFill>
              </a:rPr>
            </a:br>
            <a:r>
              <a:rPr lang="en-GB" sz="800" b="1" dirty="0" smtClean="0">
                <a:solidFill>
                  <a:schemeClr val="bg1"/>
                </a:solidFill>
              </a:rPr>
              <a:t>UI5/Fiori </a:t>
            </a:r>
            <a:r>
              <a:rPr lang="en-GB" sz="800" b="1" dirty="0">
                <a:solidFill>
                  <a:schemeClr val="bg1"/>
                </a:solidFill>
              </a:rPr>
              <a:t>app </a:t>
            </a:r>
            <a:r>
              <a:rPr lang="en-GB" sz="800" b="1" dirty="0" smtClean="0">
                <a:solidFill>
                  <a:schemeClr val="bg1"/>
                </a:solidFill>
              </a:rPr>
              <a:t/>
            </a:r>
            <a:br>
              <a:rPr lang="en-GB" sz="800" b="1" dirty="0" smtClean="0">
                <a:solidFill>
                  <a:schemeClr val="bg1"/>
                </a:solidFill>
              </a:rPr>
            </a:br>
            <a:r>
              <a:rPr lang="en-GB" sz="800" b="1" dirty="0" smtClean="0">
                <a:solidFill>
                  <a:schemeClr val="bg1"/>
                </a:solidFill>
              </a:rPr>
              <a:t>Support</a:t>
            </a:r>
            <a:endParaRPr lang="en-GB" sz="800" b="1" dirty="0">
              <a:solidFill>
                <a:schemeClr val="bg1"/>
              </a:solidFill>
            </a:endParaRPr>
          </a:p>
          <a:p>
            <a:pPr>
              <a:lnSpc>
                <a:spcPts val="2300"/>
              </a:lnSpc>
              <a:spcBef>
                <a:spcPts val="500"/>
              </a:spcBef>
              <a:buFontTx/>
              <a:buNone/>
            </a:pPr>
            <a:endParaRPr lang="de-DE" sz="800" dirty="0" smtClean="0"/>
          </a:p>
        </p:txBody>
      </p:sp>
    </p:spTree>
    <p:custDataLst>
      <p:tags r:id="rId1"/>
    </p:custDataLst>
    <p:extLst>
      <p:ext uri="{BB962C8B-B14F-4D97-AF65-F5344CB8AC3E}">
        <p14:creationId xmlns:p14="http://schemas.microsoft.com/office/powerpoint/2010/main" val="500990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p:cNvPicPr>
            <a:picLocks/>
          </p:cNvPicPr>
          <p:nvPr>
            <p:custDataLst>
              <p:tags r:id="rId2"/>
            </p:custDataLst>
          </p:nvPr>
        </p:nvPicPr>
        <p:blipFill>
          <a:blip r:embed="rId61"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Grafik 8"/>
          <p:cNvPicPr>
            <a:picLocks/>
          </p:cNvPicPr>
          <p:nvPr>
            <p:custDataLst>
              <p:tags r:id="rId3"/>
            </p:custDataLst>
          </p:nvPr>
        </p:nvPicPr>
        <p:blipFill>
          <a:blip r:embed="rId62">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a:t>
            </a:r>
            <a:r>
              <a:rPr lang="de-DE" sz="2800" dirty="0" err="1"/>
              <a:t>Collaboration</a:t>
            </a:r>
            <a:r>
              <a:rPr lang="de-DE" sz="2800" dirty="0"/>
              <a:t> Model</a:t>
            </a:r>
          </a:p>
        </p:txBody>
      </p:sp>
      <p:sp>
        <p:nvSpPr>
          <p:cNvPr id="7" name="Rechteck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5" name="Rechteck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35</a:t>
            </a:r>
            <a:endParaRPr lang="de-DE" sz="1200">
              <a:solidFill>
                <a:srgbClr val="999FA6"/>
              </a:solidFill>
            </a:endParaRPr>
          </a:p>
        </p:txBody>
      </p:sp>
      <p:sp>
        <p:nvSpPr>
          <p:cNvPr id="4" name="Rechteck 3"/>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3" name="Textfeld 2"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67B419"/>
                </a:solidFill>
              </a:rPr>
              <a:t>Support </a:t>
            </a:r>
            <a:r>
              <a:rPr lang="de-DE" sz="2800" dirty="0" err="1" smtClean="0">
                <a:solidFill>
                  <a:srgbClr val="67B419"/>
                </a:solidFill>
              </a:rPr>
              <a:t>Organization</a:t>
            </a:r>
            <a:endParaRPr lang="de-DE" sz="2800" dirty="0">
              <a:solidFill>
                <a:srgbClr val="67B419"/>
              </a:solidFill>
            </a:endParaRPr>
          </a:p>
        </p:txBody>
      </p:sp>
      <p:sp>
        <p:nvSpPr>
          <p:cNvPr id="12" name="Textfeld 11"/>
          <p:cNvSpPr txBox="1"/>
          <p:nvPr>
            <p:custDataLst>
              <p:tags r:id="rId11"/>
            </p:custDataLst>
          </p:nvPr>
        </p:nvSpPr>
        <p:spPr>
          <a:xfrm>
            <a:off x="5160382" y="1154533"/>
            <a:ext cx="1120140" cy="306610"/>
          </a:xfrm>
          <a:prstGeom prst="rect">
            <a:avLst/>
          </a:prstGeom>
          <a:solidFill>
            <a:scrgbClr r="0" g="0" b="0">
              <a:alpha val="0"/>
            </a:scrgbClr>
          </a:solidFill>
          <a:ln/>
        </p:spPr>
        <p:txBody>
          <a:bodyPr wrap="none" lIns="0" tIns="0" rIns="0" bIns="0" rtlCol="0">
            <a:noAutofit/>
          </a:bodyPr>
          <a:lstStyle/>
          <a:p>
            <a:pPr algn="ctr">
              <a:lnSpc>
                <a:spcPts val="2300"/>
              </a:lnSpc>
              <a:spcBef>
                <a:spcPts val="500"/>
              </a:spcBef>
            </a:pPr>
            <a:r>
              <a:rPr lang="de-DE" dirty="0">
                <a:solidFill>
                  <a:srgbClr val="999FA6"/>
                </a:solidFill>
              </a:rPr>
              <a:t>2nd Level</a:t>
            </a:r>
          </a:p>
        </p:txBody>
      </p:sp>
      <p:sp>
        <p:nvSpPr>
          <p:cNvPr id="13" name="Textfeld 12"/>
          <p:cNvSpPr txBox="1"/>
          <p:nvPr>
            <p:custDataLst>
              <p:tags r:id="rId12"/>
            </p:custDataLst>
          </p:nvPr>
        </p:nvSpPr>
        <p:spPr>
          <a:xfrm>
            <a:off x="7036773" y="1148590"/>
            <a:ext cx="1120140" cy="306610"/>
          </a:xfrm>
          <a:prstGeom prst="rect">
            <a:avLst/>
          </a:prstGeom>
          <a:solidFill>
            <a:scrgbClr r="0" g="0" b="0">
              <a:alpha val="0"/>
            </a:scrgbClr>
          </a:solidFill>
          <a:ln/>
        </p:spPr>
        <p:txBody>
          <a:bodyPr wrap="none" lIns="0" tIns="0" rIns="0" bIns="0" rtlCol="0">
            <a:noAutofit/>
          </a:bodyPr>
          <a:lstStyle/>
          <a:p>
            <a:pPr algn="ctr">
              <a:lnSpc>
                <a:spcPts val="2300"/>
              </a:lnSpc>
              <a:spcBef>
                <a:spcPts val="500"/>
              </a:spcBef>
            </a:pPr>
            <a:r>
              <a:rPr lang="de-DE" dirty="0">
                <a:solidFill>
                  <a:srgbClr val="999FA6"/>
                </a:solidFill>
              </a:rPr>
              <a:t>3rd Level</a:t>
            </a:r>
          </a:p>
        </p:txBody>
      </p:sp>
      <p:sp>
        <p:nvSpPr>
          <p:cNvPr id="14" name="Textfeld 13"/>
          <p:cNvSpPr txBox="1"/>
          <p:nvPr>
            <p:custDataLst>
              <p:tags r:id="rId13"/>
            </p:custDataLst>
          </p:nvPr>
        </p:nvSpPr>
        <p:spPr>
          <a:xfrm>
            <a:off x="8926310" y="887504"/>
            <a:ext cx="1120140" cy="306610"/>
          </a:xfrm>
          <a:prstGeom prst="rect">
            <a:avLst/>
          </a:prstGeom>
          <a:solidFill>
            <a:scrgbClr r="0" g="0" b="0">
              <a:alpha val="0"/>
            </a:scrgbClr>
          </a:solidFill>
          <a:ln/>
        </p:spPr>
        <p:txBody>
          <a:bodyPr wrap="none" lIns="0" tIns="0" rIns="0" bIns="0" rtlCol="0">
            <a:noAutofit/>
          </a:bodyPr>
          <a:lstStyle/>
          <a:p>
            <a:pPr algn="ctr">
              <a:spcBef>
                <a:spcPts val="500"/>
              </a:spcBef>
            </a:pPr>
            <a:r>
              <a:rPr lang="de-DE" dirty="0" smtClean="0">
                <a:solidFill>
                  <a:srgbClr val="999FA6"/>
                </a:solidFill>
              </a:rPr>
              <a:t>Platform</a:t>
            </a:r>
            <a:br>
              <a:rPr lang="de-DE" dirty="0" smtClean="0">
                <a:solidFill>
                  <a:srgbClr val="999FA6"/>
                </a:solidFill>
              </a:rPr>
            </a:br>
            <a:r>
              <a:rPr lang="de-DE" dirty="0" smtClean="0">
                <a:solidFill>
                  <a:srgbClr val="999FA6"/>
                </a:solidFill>
              </a:rPr>
              <a:t>Support</a:t>
            </a:r>
            <a:endParaRPr lang="de-DE" dirty="0">
              <a:solidFill>
                <a:srgbClr val="999FA6"/>
              </a:solidFill>
            </a:endParaRPr>
          </a:p>
        </p:txBody>
      </p:sp>
      <p:sp>
        <p:nvSpPr>
          <p:cNvPr id="15" name="Textfeld 14"/>
          <p:cNvSpPr txBox="1"/>
          <p:nvPr>
            <p:custDataLst>
              <p:tags r:id="rId14"/>
            </p:custDataLst>
          </p:nvPr>
        </p:nvSpPr>
        <p:spPr>
          <a:xfrm>
            <a:off x="2663348" y="1154533"/>
            <a:ext cx="1120140" cy="306610"/>
          </a:xfrm>
          <a:prstGeom prst="rect">
            <a:avLst/>
          </a:prstGeom>
          <a:solidFill>
            <a:scrgbClr r="0" g="0" b="0">
              <a:alpha val="0"/>
            </a:scrgbClr>
          </a:solidFill>
          <a:ln/>
        </p:spPr>
        <p:txBody>
          <a:bodyPr wrap="none" lIns="0" tIns="0" rIns="0" bIns="0" rtlCol="0">
            <a:noAutofit/>
          </a:bodyPr>
          <a:lstStyle/>
          <a:p>
            <a:pPr algn="ctr">
              <a:lnSpc>
                <a:spcPts val="2300"/>
              </a:lnSpc>
              <a:spcBef>
                <a:spcPts val="500"/>
              </a:spcBef>
            </a:pPr>
            <a:r>
              <a:rPr lang="de-DE" dirty="0" smtClean="0">
                <a:solidFill>
                  <a:srgbClr val="999FA6"/>
                </a:solidFill>
              </a:rPr>
              <a:t>1st </a:t>
            </a:r>
            <a:r>
              <a:rPr lang="de-DE" dirty="0">
                <a:solidFill>
                  <a:srgbClr val="999FA6"/>
                </a:solidFill>
              </a:rPr>
              <a:t>Level</a:t>
            </a:r>
          </a:p>
        </p:txBody>
      </p:sp>
      <p:grpSp>
        <p:nvGrpSpPr>
          <p:cNvPr id="17" name="Gruppieren 16"/>
          <p:cNvGrpSpPr/>
          <p:nvPr/>
        </p:nvGrpSpPr>
        <p:grpSpPr>
          <a:xfrm>
            <a:off x="468073" y="2818994"/>
            <a:ext cx="1078231" cy="914146"/>
            <a:chOff x="2745548" y="1042671"/>
            <a:chExt cx="1078231" cy="914146"/>
          </a:xfrm>
        </p:grpSpPr>
        <p:sp>
          <p:nvSpPr>
            <p:cNvPr id="18" name="Ellipse 17"/>
            <p:cNvSpPr/>
            <p:nvPr>
              <p:custDataLst>
                <p:tags r:id="rId58"/>
              </p:custDataLst>
            </p:nvPr>
          </p:nvSpPr>
          <p:spPr>
            <a:xfrm>
              <a:off x="2829433" y="1042671"/>
              <a:ext cx="910463" cy="914146"/>
            </a:xfrm>
            <a:prstGeom prst="ellipse">
              <a:avLst/>
            </a:prstGeom>
            <a:solidFill>
              <a:srgbClr val="D700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9" name="Textfeld 18"/>
            <p:cNvSpPr txBox="1"/>
            <p:nvPr>
              <p:custDataLst>
                <p:tags r:id="rId59"/>
              </p:custDataLst>
            </p:nvPr>
          </p:nvSpPr>
          <p:spPr>
            <a:xfrm>
              <a:off x="2745548" y="1355947"/>
              <a:ext cx="1078231" cy="386827"/>
            </a:xfrm>
            <a:prstGeom prst="rect">
              <a:avLst/>
            </a:prstGeom>
            <a:noFill/>
          </p:spPr>
          <p:txBody>
            <a:bodyPr wrap="square" lIns="0" tIns="0" rIns="0" bIns="0" rtlCol="0">
              <a:noAutofit/>
            </a:bodyPr>
            <a:lstStyle/>
            <a:p>
              <a:pPr algn="ctr">
                <a:lnSpc>
                  <a:spcPts val="2300"/>
                </a:lnSpc>
                <a:spcBef>
                  <a:spcPts val="500"/>
                </a:spcBef>
                <a:buFontTx/>
                <a:buNone/>
              </a:pPr>
              <a:r>
                <a:rPr lang="en-GB" dirty="0" smtClean="0">
                  <a:solidFill>
                    <a:schemeClr val="bg1"/>
                  </a:solidFill>
                </a:rPr>
                <a:t>User</a:t>
              </a:r>
            </a:p>
          </p:txBody>
        </p:sp>
      </p:grpSp>
      <p:grpSp>
        <p:nvGrpSpPr>
          <p:cNvPr id="20" name="Gruppieren 19"/>
          <p:cNvGrpSpPr/>
          <p:nvPr/>
        </p:nvGrpSpPr>
        <p:grpSpPr>
          <a:xfrm>
            <a:off x="1744450" y="2820086"/>
            <a:ext cx="1111964" cy="914146"/>
            <a:chOff x="2710571" y="1042671"/>
            <a:chExt cx="1111964" cy="914146"/>
          </a:xfrm>
        </p:grpSpPr>
        <p:sp>
          <p:nvSpPr>
            <p:cNvPr id="21" name="Ellipse 20"/>
            <p:cNvSpPr/>
            <p:nvPr>
              <p:custDataLst>
                <p:tags r:id="rId56"/>
              </p:custDataLst>
            </p:nvPr>
          </p:nvSpPr>
          <p:spPr>
            <a:xfrm>
              <a:off x="2829433" y="1042671"/>
              <a:ext cx="910463" cy="914146"/>
            </a:xfrm>
            <a:prstGeom prst="ellipse">
              <a:avLst/>
            </a:prstGeom>
            <a:solidFill>
              <a:srgbClr val="D067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2" name="Textfeld 21"/>
            <p:cNvSpPr txBox="1"/>
            <p:nvPr>
              <p:custDataLst>
                <p:tags r:id="rId57"/>
              </p:custDataLst>
            </p:nvPr>
          </p:nvSpPr>
          <p:spPr>
            <a:xfrm>
              <a:off x="2710571" y="1355947"/>
              <a:ext cx="1111964" cy="386827"/>
            </a:xfrm>
            <a:prstGeom prst="rect">
              <a:avLst/>
            </a:prstGeom>
            <a:noFill/>
          </p:spPr>
          <p:txBody>
            <a:bodyPr wrap="square" lIns="0" tIns="0" rIns="0" bIns="0" rtlCol="0">
              <a:noAutofit/>
            </a:bodyPr>
            <a:lstStyle/>
            <a:p>
              <a:pPr algn="ctr">
                <a:lnSpc>
                  <a:spcPts val="2300"/>
                </a:lnSpc>
                <a:spcBef>
                  <a:spcPts val="500"/>
                </a:spcBef>
                <a:buFontTx/>
                <a:buNone/>
              </a:pPr>
              <a:r>
                <a:rPr lang="en-GB" sz="1600" dirty="0" smtClean="0"/>
                <a:t>Key-user</a:t>
              </a:r>
            </a:p>
          </p:txBody>
        </p:sp>
      </p:grpSp>
      <p:grpSp>
        <p:nvGrpSpPr>
          <p:cNvPr id="23" name="Gruppieren 22"/>
          <p:cNvGrpSpPr/>
          <p:nvPr/>
        </p:nvGrpSpPr>
        <p:grpSpPr>
          <a:xfrm>
            <a:off x="2836473" y="2496635"/>
            <a:ext cx="1842597" cy="1597531"/>
            <a:chOff x="2751276" y="1042671"/>
            <a:chExt cx="1054379" cy="914146"/>
          </a:xfrm>
        </p:grpSpPr>
        <p:sp>
          <p:nvSpPr>
            <p:cNvPr id="24" name="Ellipse 23"/>
            <p:cNvSpPr/>
            <p:nvPr>
              <p:custDataLst>
                <p:tags r:id="rId54"/>
              </p:custDataLst>
            </p:nvPr>
          </p:nvSpPr>
          <p:spPr>
            <a:xfrm>
              <a:off x="2829433" y="1042671"/>
              <a:ext cx="910463" cy="914146"/>
            </a:xfrm>
            <a:prstGeom prst="ellipse">
              <a:avLst/>
            </a:prstGeom>
            <a:solidFill>
              <a:srgbClr val="6EA293"/>
            </a:solidFill>
            <a:ln w="28575">
              <a:solidFill>
                <a:srgbClr val="D7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5" name="Textfeld 24"/>
            <p:cNvSpPr txBox="1"/>
            <p:nvPr>
              <p:custDataLst>
                <p:tags r:id="rId55"/>
              </p:custDataLst>
            </p:nvPr>
          </p:nvSpPr>
          <p:spPr>
            <a:xfrm>
              <a:off x="2751276" y="1230766"/>
              <a:ext cx="1054379" cy="260536"/>
            </a:xfrm>
            <a:prstGeom prst="rect">
              <a:avLst/>
            </a:prstGeom>
            <a:noFill/>
            <a:ln>
              <a:noFill/>
            </a:ln>
          </p:spPr>
          <p:txBody>
            <a:bodyPr wrap="square" lIns="0" tIns="0" rIns="0" bIns="0" rtlCol="0">
              <a:noAutofit/>
            </a:bodyPr>
            <a:lstStyle/>
            <a:p>
              <a:pPr algn="ctr">
                <a:lnSpc>
                  <a:spcPts val="2300"/>
                </a:lnSpc>
                <a:spcBef>
                  <a:spcPts val="500"/>
                </a:spcBef>
                <a:buFontTx/>
                <a:buNone/>
              </a:pPr>
              <a:r>
                <a:rPr lang="en-GB" sz="1600" dirty="0" smtClean="0">
                  <a:solidFill>
                    <a:schemeClr val="bg1"/>
                  </a:solidFill>
                </a:rPr>
                <a:t>CI Hotline</a:t>
              </a:r>
              <a:br>
                <a:rPr lang="en-GB" sz="1600" dirty="0" smtClean="0">
                  <a:solidFill>
                    <a:schemeClr val="bg1"/>
                  </a:solidFill>
                </a:rPr>
              </a:br>
              <a:r>
                <a:rPr lang="en-GB" sz="1600" dirty="0" smtClean="0">
                  <a:solidFill>
                    <a:schemeClr val="bg1"/>
                  </a:solidFill>
                </a:rPr>
                <a:t>1</a:t>
              </a:r>
              <a:r>
                <a:rPr lang="en-GB" sz="1600" baseline="30000" dirty="0" smtClean="0">
                  <a:solidFill>
                    <a:schemeClr val="bg1"/>
                  </a:solidFill>
                </a:rPr>
                <a:t>st</a:t>
              </a:r>
              <a:r>
                <a:rPr lang="en-GB" sz="1600" dirty="0" smtClean="0">
                  <a:solidFill>
                    <a:schemeClr val="bg1"/>
                  </a:solidFill>
                </a:rPr>
                <a:t> Level </a:t>
              </a:r>
              <a:br>
                <a:rPr lang="en-GB" sz="1600" dirty="0" smtClean="0">
                  <a:solidFill>
                    <a:schemeClr val="bg1"/>
                  </a:solidFill>
                </a:rPr>
              </a:br>
              <a:r>
                <a:rPr lang="en-GB" sz="1600" dirty="0" smtClean="0">
                  <a:solidFill>
                    <a:schemeClr val="bg1"/>
                  </a:solidFill>
                </a:rPr>
                <a:t>Support</a:t>
              </a:r>
              <a:endParaRPr lang="en-GB" sz="1600" dirty="0" smtClean="0">
                <a:solidFill>
                  <a:schemeClr val="bg1"/>
                </a:solidFill>
              </a:endParaRPr>
            </a:p>
          </p:txBody>
        </p:sp>
      </p:grpSp>
      <p:grpSp>
        <p:nvGrpSpPr>
          <p:cNvPr id="26" name="Gruppieren 25"/>
          <p:cNvGrpSpPr/>
          <p:nvPr/>
        </p:nvGrpSpPr>
        <p:grpSpPr>
          <a:xfrm>
            <a:off x="5029201" y="1809384"/>
            <a:ext cx="1463040" cy="1374502"/>
            <a:chOff x="2642993" y="949932"/>
            <a:chExt cx="1463040" cy="1374502"/>
          </a:xfrm>
        </p:grpSpPr>
        <p:sp>
          <p:nvSpPr>
            <p:cNvPr id="27" name="Ellipse 26"/>
            <p:cNvSpPr/>
            <p:nvPr>
              <p:custDataLst>
                <p:tags r:id="rId52"/>
              </p:custDataLst>
            </p:nvPr>
          </p:nvSpPr>
          <p:spPr>
            <a:xfrm>
              <a:off x="2642993" y="949932"/>
              <a:ext cx="1463040" cy="1374502"/>
            </a:xfrm>
            <a:prstGeom prst="ellipse">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8" name="Textfeld 27"/>
            <p:cNvSpPr txBox="1"/>
            <p:nvPr>
              <p:custDataLst>
                <p:tags r:id="rId53"/>
              </p:custDataLst>
            </p:nvPr>
          </p:nvSpPr>
          <p:spPr>
            <a:xfrm>
              <a:off x="2827845" y="1209643"/>
              <a:ext cx="1078230" cy="386827"/>
            </a:xfrm>
            <a:prstGeom prst="rect">
              <a:avLst/>
            </a:prstGeom>
            <a:solidFill>
              <a:srgbClr val="6FB9E2"/>
            </a:solidFill>
          </p:spPr>
          <p:txBody>
            <a:bodyPr wrap="square" lIns="0" tIns="0" rIns="0" bIns="0" rtlCol="0">
              <a:noAutofit/>
            </a:bodyPr>
            <a:lstStyle/>
            <a:p>
              <a:pPr algn="ctr">
                <a:spcBef>
                  <a:spcPts val="500"/>
                </a:spcBef>
              </a:pPr>
              <a:r>
                <a:rPr lang="de-DE" dirty="0" smtClean="0">
                  <a:solidFill>
                    <a:srgbClr val="D70012"/>
                  </a:solidFill>
                </a:rPr>
                <a:t>&lt;ACA </a:t>
              </a:r>
              <a:br>
                <a:rPr lang="de-DE" dirty="0" smtClean="0">
                  <a:solidFill>
                    <a:srgbClr val="D70012"/>
                  </a:solidFill>
                </a:rPr>
              </a:br>
              <a:r>
                <a:rPr lang="de-DE" dirty="0" smtClean="0">
                  <a:solidFill>
                    <a:srgbClr val="D70012"/>
                  </a:solidFill>
                </a:rPr>
                <a:t>2nd Level Support&gt;</a:t>
              </a:r>
              <a:endParaRPr lang="de-DE" dirty="0">
                <a:solidFill>
                  <a:srgbClr val="D70012"/>
                </a:solidFill>
              </a:endParaRPr>
            </a:p>
          </p:txBody>
        </p:sp>
      </p:grpSp>
      <p:grpSp>
        <p:nvGrpSpPr>
          <p:cNvPr id="29" name="Gruppieren 28"/>
          <p:cNvGrpSpPr/>
          <p:nvPr/>
        </p:nvGrpSpPr>
        <p:grpSpPr>
          <a:xfrm>
            <a:off x="5079801" y="3630517"/>
            <a:ext cx="1282370" cy="1282413"/>
            <a:chOff x="2652296" y="873998"/>
            <a:chExt cx="1282370" cy="1282413"/>
          </a:xfrm>
        </p:grpSpPr>
        <p:sp>
          <p:nvSpPr>
            <p:cNvPr id="30" name="Ellipse 29"/>
            <p:cNvSpPr/>
            <p:nvPr>
              <p:custDataLst>
                <p:tags r:id="rId50"/>
              </p:custDataLst>
            </p:nvPr>
          </p:nvSpPr>
          <p:spPr>
            <a:xfrm>
              <a:off x="2652296" y="873998"/>
              <a:ext cx="1277247" cy="1282413"/>
            </a:xfrm>
            <a:prstGeom prst="ellipse">
              <a:avLst/>
            </a:prstGeom>
            <a:solidFill>
              <a:srgbClr val="6EA293"/>
            </a:solidFill>
            <a:ln w="28575">
              <a:solidFill>
                <a:srgbClr val="D7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1" name="Textfeld 30"/>
            <p:cNvSpPr txBox="1"/>
            <p:nvPr>
              <p:custDataLst>
                <p:tags r:id="rId51"/>
              </p:custDataLst>
            </p:nvPr>
          </p:nvSpPr>
          <p:spPr>
            <a:xfrm>
              <a:off x="2653265" y="1081278"/>
              <a:ext cx="1281401" cy="506558"/>
            </a:xfrm>
            <a:prstGeom prst="rect">
              <a:avLst/>
            </a:prstGeom>
            <a:noFill/>
            <a:ln>
              <a:noFill/>
            </a:ln>
          </p:spPr>
          <p:txBody>
            <a:bodyPr wrap="square" lIns="0" tIns="0" rIns="0" bIns="0" rtlCol="0">
              <a:noAutofit/>
            </a:bodyPr>
            <a:lstStyle/>
            <a:p>
              <a:pPr algn="ctr"/>
              <a:r>
                <a:rPr lang="de-DE" sz="1400" dirty="0" smtClean="0">
                  <a:solidFill>
                    <a:schemeClr val="bg1"/>
                  </a:solidFill>
                </a:rPr>
                <a:t>CI Hotline</a:t>
              </a:r>
              <a:br>
                <a:rPr lang="de-DE" sz="1400" dirty="0" smtClean="0">
                  <a:solidFill>
                    <a:schemeClr val="bg1"/>
                  </a:solidFill>
                </a:rPr>
              </a:br>
              <a:r>
                <a:rPr lang="de-DE" sz="1400" dirty="0" smtClean="0">
                  <a:solidFill>
                    <a:schemeClr val="bg1"/>
                  </a:solidFill>
                </a:rPr>
                <a:t>2nd Level </a:t>
              </a:r>
              <a:br>
                <a:rPr lang="de-DE" sz="1400" dirty="0" smtClean="0">
                  <a:solidFill>
                    <a:schemeClr val="bg1"/>
                  </a:solidFill>
                </a:rPr>
              </a:br>
              <a:r>
                <a:rPr lang="de-DE" sz="1400" dirty="0" err="1" smtClean="0">
                  <a:solidFill>
                    <a:schemeClr val="bg1"/>
                  </a:solidFill>
                </a:rPr>
                <a:t>Launchpad</a:t>
              </a:r>
              <a:r>
                <a:rPr lang="de-DE" sz="1400" dirty="0" smtClean="0">
                  <a:solidFill>
                    <a:schemeClr val="bg1"/>
                  </a:solidFill>
                </a:rPr>
                <a:t/>
              </a:r>
              <a:br>
                <a:rPr lang="de-DE" sz="1400" dirty="0" smtClean="0">
                  <a:solidFill>
                    <a:schemeClr val="bg1"/>
                  </a:solidFill>
                </a:rPr>
              </a:br>
              <a:r>
                <a:rPr lang="de-DE" sz="1400" dirty="0" smtClean="0">
                  <a:solidFill>
                    <a:schemeClr val="bg1"/>
                  </a:solidFill>
                </a:rPr>
                <a:t>Support</a:t>
              </a:r>
              <a:endParaRPr lang="de-DE" sz="1400" dirty="0">
                <a:solidFill>
                  <a:schemeClr val="bg1"/>
                </a:solidFill>
              </a:endParaRPr>
            </a:p>
          </p:txBody>
        </p:sp>
      </p:grpSp>
      <p:grpSp>
        <p:nvGrpSpPr>
          <p:cNvPr id="32" name="Gruppieren 31"/>
          <p:cNvGrpSpPr/>
          <p:nvPr/>
        </p:nvGrpSpPr>
        <p:grpSpPr>
          <a:xfrm>
            <a:off x="6996889" y="1745408"/>
            <a:ext cx="1146275" cy="1058356"/>
            <a:chOff x="2773175" y="1042671"/>
            <a:chExt cx="1146275" cy="1058356"/>
          </a:xfrm>
        </p:grpSpPr>
        <p:sp>
          <p:nvSpPr>
            <p:cNvPr id="33" name="Ellipse 32"/>
            <p:cNvSpPr/>
            <p:nvPr>
              <p:custDataLst>
                <p:tags r:id="rId48"/>
              </p:custDataLst>
            </p:nvPr>
          </p:nvSpPr>
          <p:spPr>
            <a:xfrm>
              <a:off x="2829433" y="1042671"/>
              <a:ext cx="1054092" cy="1058356"/>
            </a:xfrm>
            <a:prstGeom prst="ellipse">
              <a:avLst/>
            </a:prstGeom>
            <a:solidFill>
              <a:srgbClr val="6FB9E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4" name="Textfeld 33"/>
            <p:cNvSpPr txBox="1"/>
            <p:nvPr>
              <p:custDataLst>
                <p:tags r:id="rId49"/>
              </p:custDataLst>
            </p:nvPr>
          </p:nvSpPr>
          <p:spPr>
            <a:xfrm>
              <a:off x="2773175" y="1255363"/>
              <a:ext cx="1146275" cy="386827"/>
            </a:xfrm>
            <a:prstGeom prst="rect">
              <a:avLst/>
            </a:prstGeom>
            <a:noFill/>
          </p:spPr>
          <p:txBody>
            <a:bodyPr wrap="square" lIns="0" tIns="0" rIns="0" bIns="0" rtlCol="0">
              <a:noAutofit/>
            </a:bodyPr>
            <a:lstStyle/>
            <a:p>
              <a:pPr algn="ctr"/>
              <a:r>
                <a:rPr lang="de-DE" sz="1400" dirty="0">
                  <a:solidFill>
                    <a:srgbClr val="D70012"/>
                  </a:solidFill>
                </a:rPr>
                <a:t>&lt;ACA </a:t>
              </a:r>
              <a:r>
                <a:rPr lang="de-DE" sz="1400" dirty="0" smtClean="0">
                  <a:solidFill>
                    <a:srgbClr val="D70012"/>
                  </a:solidFill>
                </a:rPr>
                <a:t/>
              </a:r>
              <a:br>
                <a:rPr lang="de-DE" sz="1400" dirty="0" smtClean="0">
                  <a:solidFill>
                    <a:srgbClr val="D70012"/>
                  </a:solidFill>
                </a:rPr>
              </a:br>
              <a:r>
                <a:rPr lang="de-DE" sz="1400" dirty="0" smtClean="0">
                  <a:solidFill>
                    <a:srgbClr val="D70012"/>
                  </a:solidFill>
                </a:rPr>
                <a:t>3rd Level </a:t>
              </a:r>
              <a:endParaRPr lang="de-DE" sz="1400" dirty="0" smtClean="0">
                <a:solidFill>
                  <a:srgbClr val="D70012"/>
                </a:solidFill>
              </a:endParaRPr>
            </a:p>
            <a:p>
              <a:pPr algn="ctr"/>
              <a:r>
                <a:rPr lang="de-DE" sz="1400" dirty="0" smtClean="0">
                  <a:solidFill>
                    <a:srgbClr val="D70012"/>
                  </a:solidFill>
                </a:rPr>
                <a:t>Support</a:t>
              </a:r>
              <a:r>
                <a:rPr lang="de-DE" sz="1400" dirty="0">
                  <a:solidFill>
                    <a:srgbClr val="D70012"/>
                  </a:solidFill>
                </a:rPr>
                <a:t>&gt;</a:t>
              </a:r>
            </a:p>
          </p:txBody>
        </p:sp>
      </p:grpSp>
      <p:grpSp>
        <p:nvGrpSpPr>
          <p:cNvPr id="35" name="Gruppieren 34"/>
          <p:cNvGrpSpPr/>
          <p:nvPr/>
        </p:nvGrpSpPr>
        <p:grpSpPr>
          <a:xfrm>
            <a:off x="9034246" y="1542332"/>
            <a:ext cx="1003034" cy="801538"/>
            <a:chOff x="2735339" y="1042671"/>
            <a:chExt cx="1003034" cy="801538"/>
          </a:xfrm>
        </p:grpSpPr>
        <p:sp>
          <p:nvSpPr>
            <p:cNvPr id="36" name="Ellipse 35"/>
            <p:cNvSpPr/>
            <p:nvPr>
              <p:custDataLst>
                <p:tags r:id="rId46"/>
              </p:custDataLst>
            </p:nvPr>
          </p:nvSpPr>
          <p:spPr>
            <a:xfrm>
              <a:off x="2829433" y="1042671"/>
              <a:ext cx="798309" cy="801538"/>
            </a:xfrm>
            <a:prstGeom prst="ellipse">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Textfeld 36"/>
            <p:cNvSpPr txBox="1"/>
            <p:nvPr>
              <p:custDataLst>
                <p:tags r:id="rId47"/>
              </p:custDataLst>
            </p:nvPr>
          </p:nvSpPr>
          <p:spPr>
            <a:xfrm>
              <a:off x="2735339" y="1319371"/>
              <a:ext cx="1003034" cy="386827"/>
            </a:xfrm>
            <a:prstGeom prst="rect">
              <a:avLst/>
            </a:prstGeom>
            <a:noFill/>
          </p:spPr>
          <p:txBody>
            <a:bodyPr wrap="square" lIns="0" tIns="0" rIns="0" bIns="0" rtlCol="0">
              <a:noAutofit/>
            </a:bodyPr>
            <a:lstStyle/>
            <a:p>
              <a:pPr algn="ctr"/>
              <a:r>
                <a:rPr lang="de-DE" sz="1400" dirty="0" smtClean="0">
                  <a:solidFill>
                    <a:schemeClr val="bg1"/>
                  </a:solidFill>
                </a:rPr>
                <a:t>CI/OS</a:t>
              </a:r>
              <a:endParaRPr lang="de-DE" sz="1400" dirty="0">
                <a:solidFill>
                  <a:schemeClr val="bg1"/>
                </a:solidFill>
              </a:endParaRPr>
            </a:p>
          </p:txBody>
        </p:sp>
      </p:grpSp>
      <p:grpSp>
        <p:nvGrpSpPr>
          <p:cNvPr id="38" name="Gruppieren 37"/>
          <p:cNvGrpSpPr/>
          <p:nvPr/>
        </p:nvGrpSpPr>
        <p:grpSpPr>
          <a:xfrm>
            <a:off x="7112893" y="3396220"/>
            <a:ext cx="910463" cy="914146"/>
            <a:chOff x="2829433" y="1042671"/>
            <a:chExt cx="910463" cy="914146"/>
          </a:xfrm>
        </p:grpSpPr>
        <p:sp>
          <p:nvSpPr>
            <p:cNvPr id="39" name="Ellipse 38"/>
            <p:cNvSpPr/>
            <p:nvPr>
              <p:custDataLst>
                <p:tags r:id="rId44"/>
              </p:custDataLst>
            </p:nvPr>
          </p:nvSpPr>
          <p:spPr>
            <a:xfrm>
              <a:off x="2829433" y="1042671"/>
              <a:ext cx="910463" cy="914146"/>
            </a:xfrm>
            <a:prstGeom prst="ellipse">
              <a:avLst/>
            </a:prstGeom>
            <a:solidFill>
              <a:srgbClr val="6EA293"/>
            </a:solidFill>
            <a:ln w="28575">
              <a:solidFill>
                <a:srgbClr val="D7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0" name="Textfeld 39"/>
            <p:cNvSpPr txBox="1"/>
            <p:nvPr>
              <p:custDataLst>
                <p:tags r:id="rId45"/>
              </p:custDataLst>
            </p:nvPr>
          </p:nvSpPr>
          <p:spPr>
            <a:xfrm>
              <a:off x="2853571" y="1255363"/>
              <a:ext cx="879789" cy="386827"/>
            </a:xfrm>
            <a:prstGeom prst="rect">
              <a:avLst/>
            </a:prstGeom>
            <a:noFill/>
            <a:ln>
              <a:noFill/>
            </a:ln>
          </p:spPr>
          <p:txBody>
            <a:bodyPr wrap="square" lIns="0" tIns="0" rIns="0" bIns="0" rtlCol="0">
              <a:noAutofit/>
            </a:bodyPr>
            <a:lstStyle/>
            <a:p>
              <a:pPr algn="ctr"/>
              <a:r>
                <a:rPr lang="de-DE" sz="1200" dirty="0">
                  <a:solidFill>
                    <a:schemeClr val="bg1"/>
                  </a:solidFill>
                </a:rPr>
                <a:t>Enterprise Portal &amp; </a:t>
              </a:r>
              <a:endParaRPr lang="de-DE" sz="1200" dirty="0" smtClean="0">
                <a:solidFill>
                  <a:schemeClr val="bg1"/>
                </a:solidFill>
              </a:endParaRPr>
            </a:p>
            <a:p>
              <a:pPr algn="ctr"/>
              <a:r>
                <a:rPr lang="de-DE" sz="1200" dirty="0" err="1" smtClean="0">
                  <a:solidFill>
                    <a:schemeClr val="bg1"/>
                  </a:solidFill>
                </a:rPr>
                <a:t>Coll</a:t>
              </a:r>
              <a:r>
                <a:rPr lang="de-DE" sz="1200" dirty="0" smtClean="0">
                  <a:solidFill>
                    <a:schemeClr val="bg1"/>
                  </a:solidFill>
                </a:rPr>
                <a:t>.</a:t>
              </a:r>
              <a:endParaRPr lang="de-DE" sz="1200" dirty="0">
                <a:solidFill>
                  <a:schemeClr val="bg1"/>
                </a:solidFill>
              </a:endParaRPr>
            </a:p>
          </p:txBody>
        </p:sp>
      </p:grpSp>
      <p:grpSp>
        <p:nvGrpSpPr>
          <p:cNvPr id="41" name="Gruppieren 40"/>
          <p:cNvGrpSpPr/>
          <p:nvPr/>
        </p:nvGrpSpPr>
        <p:grpSpPr>
          <a:xfrm>
            <a:off x="7053147" y="4582886"/>
            <a:ext cx="1090017" cy="914146"/>
            <a:chOff x="2745549" y="1042671"/>
            <a:chExt cx="1090017" cy="914146"/>
          </a:xfrm>
        </p:grpSpPr>
        <p:sp>
          <p:nvSpPr>
            <p:cNvPr id="42" name="Ellipse 41"/>
            <p:cNvSpPr/>
            <p:nvPr>
              <p:custDataLst>
                <p:tags r:id="rId42"/>
              </p:custDataLst>
            </p:nvPr>
          </p:nvSpPr>
          <p:spPr>
            <a:xfrm>
              <a:off x="2829433" y="1042671"/>
              <a:ext cx="910463" cy="914146"/>
            </a:xfrm>
            <a:prstGeom prst="ellipse">
              <a:avLst/>
            </a:prstGeom>
            <a:solidFill>
              <a:srgbClr val="6EA29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3" name="Textfeld 42"/>
            <p:cNvSpPr txBox="1"/>
            <p:nvPr>
              <p:custDataLst>
                <p:tags r:id="rId43"/>
              </p:custDataLst>
            </p:nvPr>
          </p:nvSpPr>
          <p:spPr>
            <a:xfrm>
              <a:off x="2745549" y="1291939"/>
              <a:ext cx="1090017" cy="386827"/>
            </a:xfrm>
            <a:prstGeom prst="rect">
              <a:avLst/>
            </a:prstGeom>
            <a:noFill/>
          </p:spPr>
          <p:txBody>
            <a:bodyPr wrap="square" lIns="0" tIns="0" rIns="0" bIns="0" rtlCol="0">
              <a:noAutofit/>
            </a:bodyPr>
            <a:lstStyle/>
            <a:p>
              <a:pPr algn="ctr"/>
              <a:r>
                <a:rPr lang="en-US" sz="1600" dirty="0" smtClean="0">
                  <a:solidFill>
                    <a:schemeClr val="bg1"/>
                  </a:solidFill>
                </a:rPr>
                <a:t>CI/BDM-</a:t>
              </a:r>
            </a:p>
            <a:p>
              <a:pPr algn="ctr"/>
              <a:r>
                <a:rPr lang="en-US" sz="1600" dirty="0" smtClean="0">
                  <a:solidFill>
                    <a:schemeClr val="bg1"/>
                  </a:solidFill>
                </a:rPr>
                <a:t>EU</a:t>
              </a:r>
              <a:endParaRPr lang="de-DE" sz="1600" dirty="0">
                <a:solidFill>
                  <a:schemeClr val="bg1"/>
                </a:solidFill>
              </a:endParaRPr>
            </a:p>
          </p:txBody>
        </p:sp>
      </p:grpSp>
      <p:grpSp>
        <p:nvGrpSpPr>
          <p:cNvPr id="44" name="Gruppieren 43"/>
          <p:cNvGrpSpPr/>
          <p:nvPr/>
        </p:nvGrpSpPr>
        <p:grpSpPr>
          <a:xfrm>
            <a:off x="9038951" y="3340245"/>
            <a:ext cx="906577" cy="719618"/>
            <a:chOff x="2730873" y="1042671"/>
            <a:chExt cx="1007499" cy="799727"/>
          </a:xfrm>
        </p:grpSpPr>
        <p:sp>
          <p:nvSpPr>
            <p:cNvPr id="45" name="Ellipse 44"/>
            <p:cNvSpPr/>
            <p:nvPr>
              <p:custDataLst>
                <p:tags r:id="rId40"/>
              </p:custDataLst>
            </p:nvPr>
          </p:nvSpPr>
          <p:spPr>
            <a:xfrm>
              <a:off x="2829433" y="1042671"/>
              <a:ext cx="796505" cy="799727"/>
            </a:xfrm>
            <a:prstGeom prst="ellipse">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bg1"/>
                </a:solidFill>
              </a:endParaRPr>
            </a:p>
          </p:txBody>
        </p:sp>
        <p:sp>
          <p:nvSpPr>
            <p:cNvPr id="46" name="Textfeld 45"/>
            <p:cNvSpPr txBox="1"/>
            <p:nvPr>
              <p:custDataLst>
                <p:tags r:id="rId41"/>
              </p:custDataLst>
            </p:nvPr>
          </p:nvSpPr>
          <p:spPr>
            <a:xfrm>
              <a:off x="2730873" y="1218787"/>
              <a:ext cx="1007499" cy="386827"/>
            </a:xfrm>
            <a:prstGeom prst="rect">
              <a:avLst/>
            </a:prstGeom>
            <a:noFill/>
          </p:spPr>
          <p:txBody>
            <a:bodyPr wrap="square" lIns="0" tIns="0" rIns="0" bIns="0" rtlCol="0">
              <a:noAutofit/>
            </a:bodyPr>
            <a:lstStyle/>
            <a:p>
              <a:pPr algn="ctr"/>
              <a:r>
                <a:rPr lang="de-DE" sz="1200" dirty="0" smtClean="0">
                  <a:solidFill>
                    <a:schemeClr val="bg1"/>
                  </a:solidFill>
                </a:rPr>
                <a:t>EAI</a:t>
              </a:r>
            </a:p>
            <a:p>
              <a:pPr algn="ctr"/>
              <a:r>
                <a:rPr lang="de-DE" sz="1200" dirty="0" err="1" smtClean="0">
                  <a:solidFill>
                    <a:schemeClr val="bg1"/>
                  </a:solidFill>
                </a:rPr>
                <a:t>Platforms</a:t>
              </a:r>
              <a:endParaRPr lang="de-DE" sz="1200" dirty="0">
                <a:solidFill>
                  <a:schemeClr val="bg1"/>
                </a:solidFill>
              </a:endParaRPr>
            </a:p>
          </p:txBody>
        </p:sp>
      </p:grpSp>
      <p:grpSp>
        <p:nvGrpSpPr>
          <p:cNvPr id="47" name="Gruppieren 46"/>
          <p:cNvGrpSpPr/>
          <p:nvPr/>
        </p:nvGrpSpPr>
        <p:grpSpPr>
          <a:xfrm>
            <a:off x="8988380" y="4174503"/>
            <a:ext cx="970222" cy="719618"/>
            <a:chOff x="2680301" y="1042671"/>
            <a:chExt cx="1078229" cy="799727"/>
          </a:xfrm>
        </p:grpSpPr>
        <p:sp>
          <p:nvSpPr>
            <p:cNvPr id="48" name="Ellipse 47"/>
            <p:cNvSpPr/>
            <p:nvPr>
              <p:custDataLst>
                <p:tags r:id="rId38"/>
              </p:custDataLst>
            </p:nvPr>
          </p:nvSpPr>
          <p:spPr>
            <a:xfrm>
              <a:off x="2829433" y="1042671"/>
              <a:ext cx="796505" cy="799727"/>
            </a:xfrm>
            <a:prstGeom prst="ellipse">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49" name="Textfeld 48"/>
            <p:cNvSpPr txBox="1"/>
            <p:nvPr>
              <p:custDataLst>
                <p:tags r:id="rId39"/>
              </p:custDataLst>
            </p:nvPr>
          </p:nvSpPr>
          <p:spPr>
            <a:xfrm>
              <a:off x="2680301" y="1319462"/>
              <a:ext cx="1078229" cy="386827"/>
            </a:xfrm>
            <a:prstGeom prst="rect">
              <a:avLst/>
            </a:prstGeom>
            <a:noFill/>
          </p:spPr>
          <p:txBody>
            <a:bodyPr wrap="square" lIns="0" tIns="0" rIns="0" bIns="0" rtlCol="0">
              <a:noAutofit/>
            </a:bodyPr>
            <a:lstStyle/>
            <a:p>
              <a:pPr algn="ctr"/>
              <a:r>
                <a:rPr lang="de-DE" sz="1200" dirty="0" smtClean="0">
                  <a:solidFill>
                    <a:schemeClr val="bg1"/>
                  </a:solidFill>
                </a:rPr>
                <a:t>CI/ISI</a:t>
              </a:r>
              <a:endParaRPr lang="de-DE" sz="1200" dirty="0">
                <a:solidFill>
                  <a:schemeClr val="bg1"/>
                </a:solidFill>
              </a:endParaRPr>
            </a:p>
          </p:txBody>
        </p:sp>
      </p:grpSp>
      <p:grpSp>
        <p:nvGrpSpPr>
          <p:cNvPr id="50" name="Gruppieren 49"/>
          <p:cNvGrpSpPr/>
          <p:nvPr/>
        </p:nvGrpSpPr>
        <p:grpSpPr>
          <a:xfrm>
            <a:off x="9053628" y="4989673"/>
            <a:ext cx="873022" cy="719617"/>
            <a:chOff x="2745549" y="1042671"/>
            <a:chExt cx="970209" cy="799727"/>
          </a:xfrm>
        </p:grpSpPr>
        <p:sp>
          <p:nvSpPr>
            <p:cNvPr id="51" name="Ellipse 50"/>
            <p:cNvSpPr/>
            <p:nvPr>
              <p:custDataLst>
                <p:tags r:id="rId36"/>
              </p:custDataLst>
            </p:nvPr>
          </p:nvSpPr>
          <p:spPr>
            <a:xfrm>
              <a:off x="2829433" y="1042671"/>
              <a:ext cx="796505" cy="799727"/>
            </a:xfrm>
            <a:prstGeom prst="ellipse">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52" name="Textfeld 51"/>
            <p:cNvSpPr txBox="1"/>
            <p:nvPr>
              <p:custDataLst>
                <p:tags r:id="rId37"/>
              </p:custDataLst>
            </p:nvPr>
          </p:nvSpPr>
          <p:spPr>
            <a:xfrm>
              <a:off x="2745549" y="1255363"/>
              <a:ext cx="970209" cy="386827"/>
            </a:xfrm>
            <a:prstGeom prst="rect">
              <a:avLst/>
            </a:prstGeom>
            <a:noFill/>
          </p:spPr>
          <p:txBody>
            <a:bodyPr wrap="square" lIns="0" tIns="0" rIns="0" bIns="0" rtlCol="0">
              <a:noAutofit/>
            </a:bodyPr>
            <a:lstStyle/>
            <a:p>
              <a:pPr algn="ctr"/>
              <a:r>
                <a:rPr lang="de-DE" sz="1200" dirty="0" smtClean="0">
                  <a:solidFill>
                    <a:schemeClr val="bg1"/>
                  </a:solidFill>
                </a:rPr>
                <a:t>CI/CBR3-</a:t>
              </a:r>
            </a:p>
            <a:p>
              <a:pPr algn="ctr"/>
              <a:r>
                <a:rPr lang="de-DE" sz="1200" dirty="0" smtClean="0">
                  <a:solidFill>
                    <a:schemeClr val="bg1"/>
                  </a:solidFill>
                </a:rPr>
                <a:t>NA</a:t>
              </a:r>
              <a:endParaRPr lang="de-DE" sz="1200" dirty="0">
                <a:solidFill>
                  <a:schemeClr val="bg1"/>
                </a:solidFill>
              </a:endParaRPr>
            </a:p>
          </p:txBody>
        </p:sp>
      </p:grpSp>
      <p:cxnSp>
        <p:nvCxnSpPr>
          <p:cNvPr id="53" name="Gerade Verbindung mit Pfeil 52"/>
          <p:cNvCxnSpPr>
            <a:stCxn id="18" idx="6"/>
            <a:endCxn id="21" idx="2"/>
          </p:cNvCxnSpPr>
          <p:nvPr>
            <p:custDataLst>
              <p:tags r:id="rId15"/>
            </p:custDataLst>
          </p:nvPr>
        </p:nvCxnSpPr>
        <p:spPr>
          <a:xfrm>
            <a:off x="1462421" y="3276067"/>
            <a:ext cx="400891" cy="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p:cNvCxnSpPr>
            <a:stCxn id="24" idx="7"/>
            <a:endCxn id="27" idx="2"/>
          </p:cNvCxnSpPr>
          <p:nvPr>
            <p:custDataLst>
              <p:tags r:id="rId16"/>
            </p:custDataLst>
          </p:nvPr>
        </p:nvCxnSpPr>
        <p:spPr>
          <a:xfrm flipV="1">
            <a:off x="4331144" y="2496635"/>
            <a:ext cx="698057" cy="23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p:cNvCxnSpPr>
            <a:stCxn id="24" idx="5"/>
            <a:endCxn id="30" idx="2"/>
          </p:cNvCxnSpPr>
          <p:nvPr>
            <p:custDataLst>
              <p:tags r:id="rId17"/>
            </p:custDataLst>
          </p:nvPr>
        </p:nvCxnSpPr>
        <p:spPr>
          <a:xfrm>
            <a:off x="4331144" y="3860213"/>
            <a:ext cx="748657" cy="41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p:cNvCxnSpPr>
            <a:stCxn id="27" idx="6"/>
            <a:endCxn id="33" idx="2"/>
          </p:cNvCxnSpPr>
          <p:nvPr>
            <p:custDataLst>
              <p:tags r:id="rId18"/>
            </p:custDataLst>
          </p:nvPr>
        </p:nvCxnSpPr>
        <p:spPr>
          <a:xfrm flipV="1">
            <a:off x="6492241" y="2274586"/>
            <a:ext cx="560906" cy="22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a:stCxn id="33" idx="6"/>
            <a:endCxn id="36" idx="2"/>
          </p:cNvCxnSpPr>
          <p:nvPr>
            <p:custDataLst>
              <p:tags r:id="rId19"/>
            </p:custDataLst>
          </p:nvPr>
        </p:nvCxnSpPr>
        <p:spPr>
          <a:xfrm flipV="1">
            <a:off x="8107239" y="1943101"/>
            <a:ext cx="1021101" cy="331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a:stCxn id="30" idx="6"/>
            <a:endCxn id="39" idx="2"/>
          </p:cNvCxnSpPr>
          <p:nvPr>
            <p:custDataLst>
              <p:tags r:id="rId20"/>
            </p:custDataLst>
          </p:nvPr>
        </p:nvCxnSpPr>
        <p:spPr>
          <a:xfrm flipV="1">
            <a:off x="6357048" y="3853293"/>
            <a:ext cx="755845" cy="418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p:cNvCxnSpPr>
            <a:stCxn id="30" idx="6"/>
            <a:endCxn id="42" idx="2"/>
          </p:cNvCxnSpPr>
          <p:nvPr>
            <p:custDataLst>
              <p:tags r:id="rId21"/>
            </p:custDataLst>
          </p:nvPr>
        </p:nvCxnSpPr>
        <p:spPr>
          <a:xfrm>
            <a:off x="6357048" y="4271724"/>
            <a:ext cx="779983" cy="76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p:cNvCxnSpPr>
            <a:stCxn id="39" idx="6"/>
            <a:endCxn id="45" idx="2"/>
          </p:cNvCxnSpPr>
          <p:nvPr>
            <p:custDataLst>
              <p:tags r:id="rId22"/>
            </p:custDataLst>
          </p:nvPr>
        </p:nvCxnSpPr>
        <p:spPr>
          <a:xfrm flipV="1">
            <a:off x="8023356" y="3700054"/>
            <a:ext cx="1104282" cy="15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p:cNvCxnSpPr>
            <a:stCxn id="39" idx="6"/>
            <a:endCxn id="48" idx="2"/>
          </p:cNvCxnSpPr>
          <p:nvPr>
            <p:custDataLst>
              <p:tags r:id="rId23"/>
            </p:custDataLst>
          </p:nvPr>
        </p:nvCxnSpPr>
        <p:spPr>
          <a:xfrm>
            <a:off x="8023356" y="3853293"/>
            <a:ext cx="1099217" cy="681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p:cNvCxnSpPr>
            <a:stCxn id="42" idx="6"/>
            <a:endCxn id="51" idx="2"/>
          </p:cNvCxnSpPr>
          <p:nvPr>
            <p:custDataLst>
              <p:tags r:id="rId24"/>
            </p:custDataLst>
          </p:nvPr>
        </p:nvCxnSpPr>
        <p:spPr>
          <a:xfrm>
            <a:off x="8047494" y="5039959"/>
            <a:ext cx="1081615" cy="309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a:stCxn id="39" idx="6"/>
            <a:endCxn id="51" idx="2"/>
          </p:cNvCxnSpPr>
          <p:nvPr>
            <p:custDataLst>
              <p:tags r:id="rId25"/>
            </p:custDataLst>
          </p:nvPr>
        </p:nvCxnSpPr>
        <p:spPr>
          <a:xfrm>
            <a:off x="8023356" y="3853293"/>
            <a:ext cx="1105753" cy="1496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Ellipse 65"/>
          <p:cNvSpPr/>
          <p:nvPr>
            <p:custDataLst>
              <p:tags r:id="rId26"/>
            </p:custDataLst>
          </p:nvPr>
        </p:nvSpPr>
        <p:spPr>
          <a:xfrm>
            <a:off x="3202115" y="5043939"/>
            <a:ext cx="195189" cy="195979"/>
          </a:xfrm>
          <a:prstGeom prst="ellipse">
            <a:avLst/>
          </a:prstGeom>
          <a:noFill/>
          <a:ln w="19050">
            <a:solidFill>
              <a:srgbClr val="D7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7" name="Textfeld 66"/>
          <p:cNvSpPr txBox="1"/>
          <p:nvPr>
            <p:custDataLst>
              <p:tags r:id="rId27"/>
            </p:custDataLst>
          </p:nvPr>
        </p:nvSpPr>
        <p:spPr>
          <a:xfrm>
            <a:off x="3540123" y="5036046"/>
            <a:ext cx="2656022" cy="480679"/>
          </a:xfrm>
          <a:prstGeom prst="rect">
            <a:avLst/>
          </a:prstGeom>
          <a:noFill/>
        </p:spPr>
        <p:txBody>
          <a:bodyPr wrap="none" lIns="0" tIns="0" rIns="0" bIns="0" rtlCol="0">
            <a:noAutofit/>
          </a:bodyPr>
          <a:lstStyle/>
          <a:p>
            <a:pPr>
              <a:spcBef>
                <a:spcPts val="500"/>
              </a:spcBef>
              <a:buFontTx/>
              <a:buNone/>
            </a:pPr>
            <a:r>
              <a:rPr lang="en-GB" sz="1000" dirty="0" smtClean="0"/>
              <a:t>Re-use existing </a:t>
            </a:r>
            <a:r>
              <a:rPr lang="en-GB" sz="1000" dirty="0" err="1" smtClean="0"/>
              <a:t>inside.Portal</a:t>
            </a:r>
            <a:r>
              <a:rPr lang="en-GB" sz="1000" dirty="0" smtClean="0"/>
              <a:t> 1</a:t>
            </a:r>
            <a:r>
              <a:rPr lang="en-GB" sz="1000" baseline="30000" dirty="0" smtClean="0"/>
              <a:t>st</a:t>
            </a:r>
            <a:r>
              <a:rPr lang="en-GB" sz="1000" dirty="0" smtClean="0"/>
              <a:t>, 2</a:t>
            </a:r>
            <a:r>
              <a:rPr lang="en-GB" sz="1000" baseline="30000" dirty="0" smtClean="0"/>
              <a:t>nd</a:t>
            </a:r>
            <a:r>
              <a:rPr lang="en-GB" sz="1000" dirty="0" smtClean="0"/>
              <a:t> and 3</a:t>
            </a:r>
            <a:r>
              <a:rPr lang="en-GB" sz="1000" baseline="30000" dirty="0" smtClean="0"/>
              <a:t>rd</a:t>
            </a:r>
            <a:r>
              <a:rPr lang="en-GB" sz="1000" dirty="0" smtClean="0"/>
              <a:t> </a:t>
            </a:r>
            <a:r>
              <a:rPr lang="en-GB" sz="1000" dirty="0"/>
              <a:t/>
            </a:r>
            <a:br>
              <a:rPr lang="en-GB" sz="1000" dirty="0"/>
            </a:br>
            <a:r>
              <a:rPr lang="en-GB" sz="1000" dirty="0" smtClean="0"/>
              <a:t>Level Support Organization for general Fiori </a:t>
            </a:r>
            <a:br>
              <a:rPr lang="en-GB" sz="1000" dirty="0" smtClean="0"/>
            </a:br>
            <a:r>
              <a:rPr lang="en-GB" sz="1000" dirty="0" smtClean="0"/>
              <a:t>Launchpad support. </a:t>
            </a:r>
          </a:p>
        </p:txBody>
      </p:sp>
      <p:cxnSp>
        <p:nvCxnSpPr>
          <p:cNvPr id="69" name="Gewinkelter Verbinder 68"/>
          <p:cNvCxnSpPr>
            <a:stCxn id="24" idx="0"/>
            <a:endCxn id="18" idx="0"/>
          </p:cNvCxnSpPr>
          <p:nvPr>
            <p:custDataLst>
              <p:tags r:id="rId28"/>
            </p:custDataLst>
          </p:nvPr>
        </p:nvCxnSpPr>
        <p:spPr>
          <a:xfrm rot="16200000" flipH="1" flipV="1">
            <a:off x="2226719" y="1277105"/>
            <a:ext cx="322359" cy="2761417"/>
          </a:xfrm>
          <a:prstGeom prst="bentConnector3">
            <a:avLst>
              <a:gd name="adj1" fmla="val -9782"/>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feld 69"/>
          <p:cNvSpPr txBox="1"/>
          <p:nvPr>
            <p:custDataLst>
              <p:tags r:id="rId29"/>
            </p:custDataLst>
          </p:nvPr>
        </p:nvSpPr>
        <p:spPr>
          <a:xfrm>
            <a:off x="1378027" y="2286098"/>
            <a:ext cx="1946436" cy="181224"/>
          </a:xfrm>
          <a:prstGeom prst="rect">
            <a:avLst/>
          </a:prstGeom>
          <a:noFill/>
        </p:spPr>
        <p:txBody>
          <a:bodyPr wrap="none" lIns="0" tIns="0" rIns="0" bIns="0" rtlCol="0">
            <a:noAutofit/>
          </a:bodyPr>
          <a:lstStyle/>
          <a:p>
            <a:pPr algn="ctr">
              <a:spcBef>
                <a:spcPts val="500"/>
              </a:spcBef>
              <a:buFontTx/>
              <a:buNone/>
            </a:pPr>
            <a:r>
              <a:rPr lang="en-GB" sz="1000" dirty="0" smtClean="0"/>
              <a:t>Solve issue if possible</a:t>
            </a:r>
          </a:p>
        </p:txBody>
      </p:sp>
      <p:cxnSp>
        <p:nvCxnSpPr>
          <p:cNvPr id="71" name="Gerade Verbindung mit Pfeil 70"/>
          <p:cNvCxnSpPr>
            <a:stCxn id="21" idx="6"/>
          </p:cNvCxnSpPr>
          <p:nvPr>
            <p:custDataLst>
              <p:tags r:id="rId30"/>
            </p:custDataLst>
          </p:nvPr>
        </p:nvCxnSpPr>
        <p:spPr>
          <a:xfrm flipV="1">
            <a:off x="2773775" y="3275597"/>
            <a:ext cx="190548" cy="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Gerader Verbinder 82"/>
          <p:cNvCxnSpPr>
            <a:stCxn id="24" idx="6"/>
          </p:cNvCxnSpPr>
          <p:nvPr>
            <p:custDataLst>
              <p:tags r:id="rId31"/>
            </p:custDataLst>
          </p:nvPr>
        </p:nvCxnSpPr>
        <p:spPr>
          <a:xfrm flipV="1">
            <a:off x="4564152" y="3275597"/>
            <a:ext cx="5482298" cy="19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4" name="Textfeld 83"/>
          <p:cNvSpPr txBox="1"/>
          <p:nvPr>
            <p:custDataLst>
              <p:tags r:id="rId32"/>
            </p:custDataLst>
          </p:nvPr>
        </p:nvSpPr>
        <p:spPr>
          <a:xfrm>
            <a:off x="3994850" y="2256046"/>
            <a:ext cx="969840" cy="354023"/>
          </a:xfrm>
          <a:prstGeom prst="rect">
            <a:avLst/>
          </a:prstGeom>
          <a:noFill/>
        </p:spPr>
        <p:txBody>
          <a:bodyPr wrap="none" lIns="0" tIns="0" rIns="0" bIns="0" rtlCol="0">
            <a:noAutofit/>
          </a:bodyPr>
          <a:lstStyle/>
          <a:p>
            <a:pPr algn="ctr">
              <a:spcBef>
                <a:spcPts val="500"/>
              </a:spcBef>
              <a:buFontTx/>
              <a:buNone/>
            </a:pPr>
            <a:r>
              <a:rPr lang="en-GB" sz="1000" dirty="0" smtClean="0"/>
              <a:t>Route according </a:t>
            </a:r>
            <a:br>
              <a:rPr lang="en-GB" sz="1000" dirty="0" smtClean="0"/>
            </a:br>
            <a:r>
              <a:rPr lang="en-GB" sz="1000" dirty="0" smtClean="0"/>
              <a:t>error case</a:t>
            </a:r>
            <a:endParaRPr lang="en-GB" sz="1000" dirty="0" smtClean="0"/>
          </a:p>
        </p:txBody>
      </p:sp>
      <p:sp>
        <p:nvSpPr>
          <p:cNvPr id="85" name="Textfeld 84"/>
          <p:cNvSpPr txBox="1"/>
          <p:nvPr>
            <p:custDataLst>
              <p:tags r:id="rId33"/>
            </p:custDataLst>
          </p:nvPr>
        </p:nvSpPr>
        <p:spPr>
          <a:xfrm>
            <a:off x="3992181" y="4180895"/>
            <a:ext cx="969840" cy="354023"/>
          </a:xfrm>
          <a:prstGeom prst="rect">
            <a:avLst/>
          </a:prstGeom>
          <a:noFill/>
        </p:spPr>
        <p:txBody>
          <a:bodyPr wrap="none" lIns="0" tIns="0" rIns="0" bIns="0" rtlCol="0">
            <a:noAutofit/>
          </a:bodyPr>
          <a:lstStyle/>
          <a:p>
            <a:pPr algn="ctr">
              <a:spcBef>
                <a:spcPts val="500"/>
              </a:spcBef>
              <a:buFontTx/>
              <a:buNone/>
            </a:pPr>
            <a:r>
              <a:rPr lang="en-GB" sz="1000" dirty="0" smtClean="0"/>
              <a:t>Route according </a:t>
            </a:r>
            <a:br>
              <a:rPr lang="en-GB" sz="1000" dirty="0" smtClean="0"/>
            </a:br>
            <a:r>
              <a:rPr lang="en-GB" sz="1000" dirty="0" smtClean="0"/>
              <a:t>error case</a:t>
            </a:r>
            <a:endParaRPr lang="en-GB" sz="1000" dirty="0" smtClean="0"/>
          </a:p>
        </p:txBody>
      </p:sp>
      <p:sp>
        <p:nvSpPr>
          <p:cNvPr id="88" name="Rechteck 87"/>
          <p:cNvSpPr/>
          <p:nvPr>
            <p:custDataLst>
              <p:tags r:id="rId34"/>
            </p:custDataLst>
          </p:nvPr>
        </p:nvSpPr>
        <p:spPr>
          <a:xfrm>
            <a:off x="227847" y="4054762"/>
            <a:ext cx="2022120" cy="923330"/>
          </a:xfrm>
          <a:prstGeom prst="rect">
            <a:avLst/>
          </a:prstGeom>
        </p:spPr>
        <p:txBody>
          <a:bodyPr wrap="square">
            <a:spAutoFit/>
          </a:bodyPr>
          <a:lstStyle/>
          <a:p>
            <a:pPr algn="ctr"/>
            <a:r>
              <a:rPr lang="en-GB" b="1" dirty="0">
                <a:solidFill>
                  <a:srgbClr val="6EA293"/>
                </a:solidFill>
              </a:rPr>
              <a:t>Central Launchpad</a:t>
            </a:r>
          </a:p>
          <a:p>
            <a:pPr algn="ctr"/>
            <a:r>
              <a:rPr lang="en-GB" b="1" dirty="0">
                <a:solidFill>
                  <a:srgbClr val="6EA293"/>
                </a:solidFill>
              </a:rPr>
              <a:t>Support </a:t>
            </a:r>
          </a:p>
        </p:txBody>
      </p:sp>
      <p:sp>
        <p:nvSpPr>
          <p:cNvPr id="90" name="Rechteck 89"/>
          <p:cNvSpPr/>
          <p:nvPr>
            <p:custDataLst>
              <p:tags r:id="rId35"/>
            </p:custDataLst>
          </p:nvPr>
        </p:nvSpPr>
        <p:spPr>
          <a:xfrm>
            <a:off x="322305" y="1354948"/>
            <a:ext cx="1785027" cy="923330"/>
          </a:xfrm>
          <a:prstGeom prst="rect">
            <a:avLst/>
          </a:prstGeom>
        </p:spPr>
        <p:txBody>
          <a:bodyPr wrap="square">
            <a:spAutoFit/>
          </a:bodyPr>
          <a:lstStyle/>
          <a:p>
            <a:pPr algn="ctr">
              <a:spcBef>
                <a:spcPts val="500"/>
              </a:spcBef>
            </a:pPr>
            <a:r>
              <a:rPr lang="en-GB" b="1" dirty="0">
                <a:solidFill>
                  <a:srgbClr val="6FB9E2"/>
                </a:solidFill>
              </a:rPr>
              <a:t>SAP </a:t>
            </a:r>
            <a:br>
              <a:rPr lang="en-GB" b="1" dirty="0">
                <a:solidFill>
                  <a:srgbClr val="6FB9E2"/>
                </a:solidFill>
              </a:rPr>
            </a:br>
            <a:r>
              <a:rPr lang="en-GB" b="1" dirty="0">
                <a:solidFill>
                  <a:srgbClr val="6FB9E2"/>
                </a:solidFill>
              </a:rPr>
              <a:t>UI5/Fiori app </a:t>
            </a:r>
            <a:br>
              <a:rPr lang="en-GB" b="1" dirty="0">
                <a:solidFill>
                  <a:srgbClr val="6FB9E2"/>
                </a:solidFill>
              </a:rPr>
            </a:br>
            <a:r>
              <a:rPr lang="en-GB" b="1" dirty="0">
                <a:solidFill>
                  <a:srgbClr val="6FB9E2"/>
                </a:solidFill>
              </a:rPr>
              <a:t>Support</a:t>
            </a:r>
            <a:endParaRPr lang="en-GB" b="1" dirty="0">
              <a:solidFill>
                <a:srgbClr val="6FB9E2"/>
              </a:solidFill>
            </a:endParaRPr>
          </a:p>
        </p:txBody>
      </p:sp>
    </p:spTree>
    <p:custDataLst>
      <p:tags r:id="rId1"/>
    </p:custDataLst>
    <p:extLst>
      <p:ext uri="{BB962C8B-B14F-4D97-AF65-F5344CB8AC3E}">
        <p14:creationId xmlns:p14="http://schemas.microsoft.com/office/powerpoint/2010/main" val="17622539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p:cNvPicPr>
            <a:picLocks/>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Grafik 8"/>
          <p:cNvPicPr>
            <a:picLocks/>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Bosch </a:t>
            </a:r>
            <a:r>
              <a:rPr lang="de-DE" sz="2800" dirty="0" err="1"/>
              <a:t>Fiori</a:t>
            </a:r>
            <a:r>
              <a:rPr lang="de-DE" sz="2800" dirty="0"/>
              <a:t> </a:t>
            </a:r>
            <a:r>
              <a:rPr lang="de-DE" sz="2800" dirty="0" err="1"/>
              <a:t>Collaboration</a:t>
            </a:r>
            <a:r>
              <a:rPr lang="de-DE" sz="2800" dirty="0"/>
              <a:t> Model</a:t>
            </a:r>
          </a:p>
        </p:txBody>
      </p:sp>
      <p:sp>
        <p:nvSpPr>
          <p:cNvPr id="7" name="Rechteck 6"/>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5" name="Rechteck 4"/>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36</a:t>
            </a:r>
            <a:endParaRPr lang="de-DE" sz="1200">
              <a:solidFill>
                <a:srgbClr val="999FA6"/>
              </a:solidFill>
            </a:endParaRPr>
          </a:p>
        </p:txBody>
      </p:sp>
      <p:sp>
        <p:nvSpPr>
          <p:cNvPr id="4" name="Rechteck 3"/>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3" name="Textfeld 2"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67B419"/>
                </a:solidFill>
              </a:rPr>
              <a:t>Training </a:t>
            </a:r>
            <a:r>
              <a:rPr lang="de-DE" sz="2800" dirty="0" err="1" smtClean="0">
                <a:solidFill>
                  <a:srgbClr val="67B419"/>
                </a:solidFill>
              </a:rPr>
              <a:t>Concept</a:t>
            </a:r>
            <a:endParaRPr lang="de-DE" sz="2800" dirty="0">
              <a:solidFill>
                <a:srgbClr val="67B419"/>
              </a:solidFill>
            </a:endParaRPr>
          </a:p>
        </p:txBody>
      </p:sp>
      <p:graphicFrame>
        <p:nvGraphicFramePr>
          <p:cNvPr id="11" name="Tabelle 10"/>
          <p:cNvGraphicFramePr>
            <a:graphicFrameLocks noGrp="1"/>
          </p:cNvGraphicFramePr>
          <p:nvPr>
            <p:custDataLst>
              <p:tags r:id="rId11"/>
            </p:custDataLst>
            <p:extLst>
              <p:ext uri="{D42A27DB-BD31-4B8C-83A1-F6EECF244321}">
                <p14:modId xmlns:p14="http://schemas.microsoft.com/office/powerpoint/2010/main" val="1032487078"/>
              </p:ext>
            </p:extLst>
          </p:nvPr>
        </p:nvGraphicFramePr>
        <p:xfrm>
          <a:off x="259080" y="1064774"/>
          <a:ext cx="10144553" cy="4368288"/>
        </p:xfrm>
        <a:graphic>
          <a:graphicData uri="http://schemas.openxmlformats.org/drawingml/2006/table">
            <a:tbl>
              <a:tblPr firstRow="1" bandRow="1">
                <a:tableStyleId>{F5AB1C69-6EDB-4FF4-983F-18BD219EF322}</a:tableStyleId>
              </a:tblPr>
              <a:tblGrid>
                <a:gridCol w="3006634">
                  <a:extLst>
                    <a:ext uri="{9D8B030D-6E8A-4147-A177-3AD203B41FA5}">
                      <a16:colId xmlns:a16="http://schemas.microsoft.com/office/drawing/2014/main" val="307136032"/>
                    </a:ext>
                  </a:extLst>
                </a:gridCol>
                <a:gridCol w="7137919">
                  <a:extLst>
                    <a:ext uri="{9D8B030D-6E8A-4147-A177-3AD203B41FA5}">
                      <a16:colId xmlns:a16="http://schemas.microsoft.com/office/drawing/2014/main" val="2581595491"/>
                    </a:ext>
                  </a:extLst>
                </a:gridCol>
              </a:tblGrid>
              <a:tr h="239424">
                <a:tc>
                  <a:txBody>
                    <a:bodyPr/>
                    <a:lstStyle/>
                    <a:p>
                      <a:r>
                        <a:rPr lang="en-GB" sz="1400" dirty="0" smtClean="0"/>
                        <a:t>Role</a:t>
                      </a:r>
                      <a:endParaRPr lang="en-GB" sz="1400" dirty="0"/>
                    </a:p>
                  </a:txBody>
                  <a:tcPr>
                    <a:solidFill>
                      <a:schemeClr val="tx1"/>
                    </a:solidFill>
                  </a:tcPr>
                </a:tc>
                <a:tc>
                  <a:txBody>
                    <a:bodyPr/>
                    <a:lstStyle/>
                    <a:p>
                      <a:r>
                        <a:rPr lang="en-GB" sz="1400" dirty="0" smtClean="0"/>
                        <a:t>Training (mandatory)</a:t>
                      </a:r>
                      <a:endParaRPr lang="en-GB" sz="1400" dirty="0"/>
                    </a:p>
                  </a:txBody>
                  <a:tcPr>
                    <a:solidFill>
                      <a:schemeClr val="tx1"/>
                    </a:solidFill>
                  </a:tcPr>
                </a:tc>
                <a:extLst>
                  <a:ext uri="{0D108BD9-81ED-4DB2-BD59-A6C34878D82A}">
                    <a16:rowId xmlns:a16="http://schemas.microsoft.com/office/drawing/2014/main" val="723117609"/>
                  </a:ext>
                </a:extLst>
              </a:tr>
              <a:tr h="407021">
                <a:tc>
                  <a:txBody>
                    <a:bodyPr/>
                    <a:lstStyle/>
                    <a:p>
                      <a:r>
                        <a:rPr lang="en-GB" sz="1400" dirty="0" smtClean="0">
                          <a:solidFill>
                            <a:schemeClr val="bg1"/>
                          </a:solidFill>
                        </a:rPr>
                        <a:t>Fiori Core Team</a:t>
                      </a:r>
                      <a:endParaRPr lang="en-GB" sz="1400" dirty="0">
                        <a:solidFill>
                          <a:schemeClr val="bg1"/>
                        </a:solidFill>
                      </a:endParaRPr>
                    </a:p>
                  </a:txBody>
                  <a:tcPr>
                    <a:solidFill>
                      <a:srgbClr val="6EA293"/>
                    </a:solidFill>
                  </a:tcPr>
                </a:tc>
                <a:tc>
                  <a:txBody>
                    <a:bodyPr/>
                    <a:lstStyle/>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UX100 Fiori-Introduction</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IT-BGN017 Portal Admin</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txBody>
                  <a:tcPr>
                    <a:solidFill>
                      <a:srgbClr val="6EA293"/>
                    </a:solidFill>
                  </a:tcPr>
                </a:tc>
                <a:extLst>
                  <a:ext uri="{0D108BD9-81ED-4DB2-BD59-A6C34878D82A}">
                    <a16:rowId xmlns:a16="http://schemas.microsoft.com/office/drawing/2014/main" val="3888249327"/>
                  </a:ext>
                </a:extLst>
              </a:tr>
              <a:tr h="314448">
                <a:tc>
                  <a:txBody>
                    <a:bodyPr/>
                    <a:lstStyle/>
                    <a:p>
                      <a:r>
                        <a:rPr lang="en-GB" sz="1400" dirty="0" smtClean="0">
                          <a:solidFill>
                            <a:schemeClr val="bg1"/>
                          </a:solidFill>
                        </a:rPr>
                        <a:t>CI Project</a:t>
                      </a:r>
                      <a:r>
                        <a:rPr lang="en-GB" sz="1400" baseline="0" dirty="0" smtClean="0">
                          <a:solidFill>
                            <a:schemeClr val="bg1"/>
                          </a:solidFill>
                        </a:rPr>
                        <a:t> Lead</a:t>
                      </a:r>
                      <a:endParaRPr lang="en-GB" sz="1400" dirty="0" smtClean="0">
                        <a:solidFill>
                          <a:schemeClr val="bg1"/>
                        </a:solidFill>
                      </a:endParaRPr>
                    </a:p>
                  </a:txBody>
                  <a:tcPr>
                    <a:solidFill>
                      <a:srgbClr val="6FB9E2"/>
                    </a:solidFill>
                  </a:tcPr>
                </a:tc>
                <a:tc>
                  <a:txBody>
                    <a:bodyPr/>
                    <a:lstStyle/>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smtClean="0">
                          <a:solidFill>
                            <a:schemeClr val="bg1"/>
                          </a:solidFill>
                        </a:rPr>
                        <a:t>UX100 Fiori-Introduction</a:t>
                      </a:r>
                      <a:r>
                        <a:rPr lang="en-GB" sz="1400" kern="1200" baseline="50000" dirty="0" smtClean="0">
                          <a:solidFill>
                            <a:schemeClr val="bg1"/>
                          </a:solidFill>
                          <a:latin typeface="+mn-lt"/>
                          <a:ea typeface="+mn-ea"/>
                          <a:cs typeface="+mn-cs"/>
                        </a:rPr>
                        <a:t>*</a:t>
                      </a:r>
                      <a:endParaRPr lang="en-GB" sz="1400" dirty="0" smtClean="0">
                        <a:solidFill>
                          <a:schemeClr val="bg1"/>
                        </a:solidFill>
                      </a:endParaRPr>
                    </a:p>
                  </a:txBody>
                  <a:tcPr>
                    <a:solidFill>
                      <a:srgbClr val="6FB9E2"/>
                    </a:solidFill>
                  </a:tcPr>
                </a:tc>
                <a:extLst>
                  <a:ext uri="{0D108BD9-81ED-4DB2-BD59-A6C34878D82A}">
                    <a16:rowId xmlns:a16="http://schemas.microsoft.com/office/drawing/2014/main" val="10002"/>
                  </a:ext>
                </a:extLst>
              </a:tr>
              <a:tr h="742214">
                <a:tc>
                  <a:txBody>
                    <a:bodyPr/>
                    <a:lstStyle/>
                    <a:p>
                      <a:r>
                        <a:rPr lang="en-GB" sz="1400" dirty="0" smtClean="0">
                          <a:solidFill>
                            <a:schemeClr val="bg1"/>
                          </a:solidFill>
                        </a:rPr>
                        <a:t>Fiori Configurator</a:t>
                      </a:r>
                      <a:endParaRPr lang="en-GB" sz="1400" dirty="0">
                        <a:solidFill>
                          <a:schemeClr val="bg1"/>
                        </a:solidFill>
                      </a:endParaRPr>
                    </a:p>
                  </a:txBody>
                  <a:tcPr>
                    <a:solidFill>
                      <a:srgbClr val="6FB9E2"/>
                    </a:solidFill>
                  </a:tcPr>
                </a:tc>
                <a:tc>
                  <a:txBody>
                    <a:bodyPr/>
                    <a:lstStyle/>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smtClean="0">
                          <a:solidFill>
                            <a:schemeClr val="bg1"/>
                          </a:solidFill>
                        </a:rPr>
                        <a:t>UX100 Fiori-Introduction</a:t>
                      </a:r>
                      <a:r>
                        <a:rPr lang="en-GB" sz="1400" kern="1200" baseline="50000" dirty="0" smtClean="0">
                          <a:solidFill>
                            <a:schemeClr val="bg1"/>
                          </a:solidFill>
                          <a:latin typeface="+mn-lt"/>
                          <a:ea typeface="+mn-ea"/>
                          <a:cs typeface="+mn-cs"/>
                        </a:rPr>
                        <a:t>*</a:t>
                      </a:r>
                      <a:endParaRPr lang="en-GB" sz="1400" dirty="0" smtClean="0">
                        <a:solidFill>
                          <a:schemeClr val="bg1"/>
                        </a:solidFill>
                      </a:endParaRPr>
                    </a:p>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IT-BGN017 Portal Admin</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IT-BGN018 Portal Admin Certification</a:t>
                      </a:r>
                      <a:r>
                        <a:rPr lang="en-GB" sz="1400" kern="1200" baseline="50000" dirty="0" smtClean="0">
                          <a:solidFill>
                            <a:schemeClr val="bg1"/>
                          </a:solidFill>
                          <a:latin typeface="+mn-lt"/>
                          <a:ea typeface="+mn-ea"/>
                          <a:cs typeface="+mn-cs"/>
                        </a:rPr>
                        <a:t>*</a:t>
                      </a:r>
                    </a:p>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Introduction by </a:t>
                      </a:r>
                      <a:r>
                        <a:rPr lang="en-GB" sz="1400" kern="1200" dirty="0" smtClean="0">
                          <a:solidFill>
                            <a:schemeClr val="bg1"/>
                          </a:solidFill>
                          <a:latin typeface="+mn-lt"/>
                          <a:ea typeface="+mn-ea"/>
                          <a:cs typeface="+mn-cs"/>
                        </a:rPr>
                        <a:t>CI/DAE3</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txBody>
                  <a:tcPr>
                    <a:solidFill>
                      <a:srgbClr val="6FB9E2"/>
                    </a:solidFill>
                  </a:tcPr>
                </a:tc>
                <a:extLst>
                  <a:ext uri="{0D108BD9-81ED-4DB2-BD59-A6C34878D82A}">
                    <a16:rowId xmlns:a16="http://schemas.microsoft.com/office/drawing/2014/main" val="10003"/>
                  </a:ext>
                </a:extLst>
              </a:tr>
              <a:tr h="407021">
                <a:tc>
                  <a:txBody>
                    <a:bodyPr/>
                    <a:lstStyle/>
                    <a:p>
                      <a:r>
                        <a:rPr lang="en-GB" sz="1400" kern="1200" dirty="0" smtClean="0">
                          <a:solidFill>
                            <a:schemeClr val="bg1"/>
                          </a:solidFill>
                          <a:latin typeface="+mn-lt"/>
                          <a:ea typeface="+mn-ea"/>
                          <a:cs typeface="+mn-cs"/>
                        </a:rPr>
                        <a:t>Developer Team SAPUI5</a:t>
                      </a:r>
                      <a:endParaRPr lang="en-GB" sz="1400" kern="1200" dirty="0">
                        <a:solidFill>
                          <a:schemeClr val="bg1"/>
                        </a:solidFill>
                        <a:latin typeface="+mn-lt"/>
                        <a:ea typeface="+mn-ea"/>
                        <a:cs typeface="+mn-cs"/>
                      </a:endParaRPr>
                    </a:p>
                  </a:txBody>
                  <a:tcPr>
                    <a:solidFill>
                      <a:srgbClr val="6FB9E2"/>
                    </a:solidFill>
                  </a:tcPr>
                </a:tc>
                <a:tc>
                  <a:txBody>
                    <a:bodyPr/>
                    <a:lstStyle/>
                    <a:p>
                      <a:pPr marL="285750" indent="-285750">
                        <a:buFont typeface="Arial" panose="020B0604020202020204" pitchFamily="34" charset="0"/>
                        <a:buChar char="•"/>
                      </a:pPr>
                      <a:r>
                        <a:rPr lang="en-GB" sz="1400" kern="1200" dirty="0" smtClean="0">
                          <a:solidFill>
                            <a:schemeClr val="bg1"/>
                          </a:solidFill>
                          <a:latin typeface="+mn-lt"/>
                          <a:ea typeface="+mn-ea"/>
                          <a:cs typeface="+mn-cs"/>
                        </a:rPr>
                        <a:t>BSC-UI-400</a:t>
                      </a:r>
                      <a:r>
                        <a:rPr lang="en-GB" sz="1400" kern="1200" baseline="50000" dirty="0" smtClean="0">
                          <a:solidFill>
                            <a:schemeClr val="bg1"/>
                          </a:solidFill>
                          <a:latin typeface="+mn-lt"/>
                          <a:ea typeface="+mn-ea"/>
                          <a:cs typeface="+mn-cs"/>
                        </a:rPr>
                        <a:t>**</a:t>
                      </a:r>
                      <a:r>
                        <a:rPr lang="en-GB" sz="1400" kern="1200" dirty="0" smtClean="0">
                          <a:solidFill>
                            <a:schemeClr val="bg1"/>
                          </a:solidFill>
                          <a:latin typeface="+mn-lt"/>
                          <a:ea typeface="+mn-ea"/>
                          <a:cs typeface="+mn-cs"/>
                        </a:rPr>
                        <a:t> or UX402</a:t>
                      </a:r>
                      <a:r>
                        <a:rPr lang="en-GB" sz="1400" kern="1200" baseline="50000" dirty="0" smtClean="0">
                          <a:solidFill>
                            <a:schemeClr val="bg1"/>
                          </a:solidFill>
                          <a:latin typeface="+mn-lt"/>
                          <a:ea typeface="+mn-ea"/>
                          <a:cs typeface="+mn-cs"/>
                        </a:rPr>
                        <a:t>*</a:t>
                      </a:r>
                      <a:r>
                        <a:rPr lang="en-GB" sz="1400" kern="1200" dirty="0" smtClean="0">
                          <a:solidFill>
                            <a:schemeClr val="bg1"/>
                          </a:solidFill>
                          <a:latin typeface="+mn-lt"/>
                          <a:ea typeface="+mn-ea"/>
                          <a:cs typeface="+mn-cs"/>
                        </a:rPr>
                        <a:t> SAPUI5 development or RBEI Curriculum</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Introduction by </a:t>
                      </a:r>
                      <a:r>
                        <a:rPr lang="en-GB" sz="1400" kern="1200" dirty="0" smtClean="0">
                          <a:solidFill>
                            <a:schemeClr val="bg1"/>
                          </a:solidFill>
                          <a:latin typeface="+mn-lt"/>
                          <a:ea typeface="+mn-ea"/>
                          <a:cs typeface="+mn-cs"/>
                        </a:rPr>
                        <a:t>CI/DAE3</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txBody>
                  <a:tcPr>
                    <a:solidFill>
                      <a:srgbClr val="6FB9E2"/>
                    </a:solidFill>
                  </a:tcPr>
                </a:tc>
                <a:extLst>
                  <a:ext uri="{0D108BD9-81ED-4DB2-BD59-A6C34878D82A}">
                    <a16:rowId xmlns:a16="http://schemas.microsoft.com/office/drawing/2014/main" val="10004"/>
                  </a:ext>
                </a:extLst>
              </a:tr>
              <a:tr h="239424">
                <a:tc>
                  <a:txBody>
                    <a:bodyPr/>
                    <a:lstStyle/>
                    <a:p>
                      <a:pPr marL="0" marR="0" lvl="0" indent="0" algn="l" defTabSz="616819" rtl="0" eaLnBrk="1" fontAlgn="auto" latinLnBrk="0" hangingPunct="1">
                        <a:lnSpc>
                          <a:spcPct val="100000"/>
                        </a:lnSpc>
                        <a:spcBef>
                          <a:spcPts val="0"/>
                        </a:spcBef>
                        <a:spcAft>
                          <a:spcPts val="0"/>
                        </a:spcAft>
                        <a:buClrTx/>
                        <a:buSzTx/>
                        <a:buFontTx/>
                        <a:buNone/>
                        <a:tabLst/>
                        <a:defRPr/>
                      </a:pPr>
                      <a:r>
                        <a:rPr lang="en-GB" sz="1400" dirty="0" smtClean="0">
                          <a:solidFill>
                            <a:schemeClr val="bg1"/>
                          </a:solidFill>
                        </a:rPr>
                        <a:t>Developer Team </a:t>
                      </a:r>
                      <a:r>
                        <a:rPr lang="en-GB" sz="1400" dirty="0" err="1" smtClean="0">
                          <a:solidFill>
                            <a:schemeClr val="bg1"/>
                          </a:solidFill>
                        </a:rPr>
                        <a:t>Odata</a:t>
                      </a:r>
                      <a:endParaRPr lang="en-GB" sz="1400" dirty="0" smtClean="0">
                        <a:solidFill>
                          <a:schemeClr val="bg1"/>
                        </a:solidFill>
                      </a:endParaRPr>
                    </a:p>
                  </a:txBody>
                  <a:tcPr>
                    <a:solidFill>
                      <a:srgbClr val="6FB9E2"/>
                    </a:solidFill>
                  </a:tcPr>
                </a:tc>
                <a:tc>
                  <a:txBody>
                    <a:bodyPr/>
                    <a:lstStyle/>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BSC-TEC-600</a:t>
                      </a:r>
                      <a:r>
                        <a:rPr lang="en-GB" sz="1400" kern="1200" baseline="50000" dirty="0" smtClean="0">
                          <a:solidFill>
                            <a:schemeClr val="bg1"/>
                          </a:solidFill>
                          <a:latin typeface="+mn-lt"/>
                          <a:ea typeface="+mn-ea"/>
                          <a:cs typeface="+mn-cs"/>
                        </a:rPr>
                        <a:t>** </a:t>
                      </a:r>
                      <a:r>
                        <a:rPr lang="en-GB" sz="1400" kern="1200" dirty="0" smtClean="0">
                          <a:solidFill>
                            <a:schemeClr val="bg1"/>
                          </a:solidFill>
                          <a:latin typeface="+mn-lt"/>
                          <a:ea typeface="+mn-ea"/>
                          <a:cs typeface="+mn-cs"/>
                        </a:rPr>
                        <a:t> or  GW 100</a:t>
                      </a:r>
                      <a:r>
                        <a:rPr lang="en-GB" sz="1400" kern="1200" baseline="50000" dirty="0" smtClean="0">
                          <a:solidFill>
                            <a:schemeClr val="bg1"/>
                          </a:solidFill>
                          <a:latin typeface="+mn-lt"/>
                          <a:ea typeface="+mn-ea"/>
                          <a:cs typeface="+mn-cs"/>
                        </a:rPr>
                        <a:t>*</a:t>
                      </a:r>
                      <a:r>
                        <a:rPr lang="en-GB" sz="1400" kern="1200" dirty="0" smtClean="0">
                          <a:solidFill>
                            <a:schemeClr val="bg1"/>
                          </a:solidFill>
                          <a:latin typeface="+mn-lt"/>
                          <a:ea typeface="+mn-ea"/>
                          <a:cs typeface="+mn-cs"/>
                        </a:rPr>
                        <a:t> OData Services or RBEI Curriculum</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txBody>
                  <a:tcPr>
                    <a:solidFill>
                      <a:srgbClr val="6FB9E2"/>
                    </a:solidFill>
                  </a:tcPr>
                </a:tc>
                <a:extLst>
                  <a:ext uri="{0D108BD9-81ED-4DB2-BD59-A6C34878D82A}">
                    <a16:rowId xmlns:a16="http://schemas.microsoft.com/office/drawing/2014/main" val="10005"/>
                  </a:ext>
                </a:extLst>
              </a:tr>
              <a:tr h="239424">
                <a:tc>
                  <a:txBody>
                    <a:bodyPr/>
                    <a:lstStyle/>
                    <a:p>
                      <a:r>
                        <a:rPr lang="en-GB" sz="1400" dirty="0" smtClean="0">
                          <a:solidFill>
                            <a:schemeClr val="bg1"/>
                          </a:solidFill>
                        </a:rPr>
                        <a:t>2</a:t>
                      </a:r>
                      <a:r>
                        <a:rPr lang="en-GB" sz="1400" baseline="30000" dirty="0" smtClean="0">
                          <a:solidFill>
                            <a:schemeClr val="bg1"/>
                          </a:solidFill>
                        </a:rPr>
                        <a:t>nd</a:t>
                      </a:r>
                      <a:r>
                        <a:rPr lang="en-GB" sz="1400" dirty="0" smtClean="0">
                          <a:solidFill>
                            <a:schemeClr val="bg1"/>
                          </a:solidFill>
                        </a:rPr>
                        <a:t> Level Support</a:t>
                      </a:r>
                      <a:endParaRPr lang="en-GB" sz="1400" dirty="0">
                        <a:solidFill>
                          <a:schemeClr val="bg1"/>
                        </a:solidFill>
                      </a:endParaRPr>
                    </a:p>
                  </a:txBody>
                  <a:tcPr>
                    <a:solidFill>
                      <a:srgbClr val="D067AD"/>
                    </a:solidFill>
                  </a:tcPr>
                </a:tc>
                <a:tc>
                  <a:txBody>
                    <a:bodyPr/>
                    <a:lstStyle/>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Introduction by </a:t>
                      </a:r>
                      <a:r>
                        <a:rPr lang="en-GB" sz="1400" kern="1200" dirty="0" smtClean="0">
                          <a:solidFill>
                            <a:schemeClr val="bg1"/>
                          </a:solidFill>
                          <a:latin typeface="+mn-lt"/>
                          <a:ea typeface="+mn-ea"/>
                          <a:cs typeface="+mn-cs"/>
                        </a:rPr>
                        <a:t>CI/DAE3</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txBody>
                  <a:tcPr>
                    <a:solidFill>
                      <a:srgbClr val="D067AD"/>
                    </a:solidFill>
                  </a:tcPr>
                </a:tc>
                <a:extLst>
                  <a:ext uri="{0D108BD9-81ED-4DB2-BD59-A6C34878D82A}">
                    <a16:rowId xmlns:a16="http://schemas.microsoft.com/office/drawing/2014/main" val="10006"/>
                  </a:ext>
                </a:extLst>
              </a:tr>
              <a:tr h="909811">
                <a:tc>
                  <a:txBody>
                    <a:bodyPr/>
                    <a:lstStyle/>
                    <a:p>
                      <a:r>
                        <a:rPr lang="en-GB" sz="1400" dirty="0" smtClean="0">
                          <a:solidFill>
                            <a:schemeClr val="bg1"/>
                          </a:solidFill>
                        </a:rPr>
                        <a:t>3</a:t>
                      </a:r>
                      <a:r>
                        <a:rPr lang="en-GB" sz="1400" baseline="30000" dirty="0" smtClean="0">
                          <a:solidFill>
                            <a:schemeClr val="bg1"/>
                          </a:solidFill>
                        </a:rPr>
                        <a:t>rd</a:t>
                      </a:r>
                      <a:r>
                        <a:rPr lang="en-GB" sz="1400" dirty="0" smtClean="0">
                          <a:solidFill>
                            <a:schemeClr val="bg1"/>
                          </a:solidFill>
                        </a:rPr>
                        <a:t> Level Support</a:t>
                      </a:r>
                      <a:endParaRPr lang="en-GB" sz="1400" dirty="0">
                        <a:solidFill>
                          <a:schemeClr val="bg1"/>
                        </a:solidFill>
                      </a:endParaRPr>
                    </a:p>
                  </a:txBody>
                  <a:tcPr>
                    <a:solidFill>
                      <a:srgbClr val="D067AD"/>
                    </a:solidFill>
                  </a:tcPr>
                </a:tc>
                <a:tc>
                  <a:txBody>
                    <a:bodyPr/>
                    <a:lstStyle/>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UX100 Fiori-Introduction</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BSC-UI-400</a:t>
                      </a:r>
                      <a:r>
                        <a:rPr lang="en-GB" sz="1400" kern="1200" baseline="50000" dirty="0" smtClean="0">
                          <a:solidFill>
                            <a:schemeClr val="bg1"/>
                          </a:solidFill>
                          <a:latin typeface="+mn-lt"/>
                          <a:ea typeface="+mn-ea"/>
                          <a:cs typeface="+mn-cs"/>
                        </a:rPr>
                        <a:t>**</a:t>
                      </a:r>
                      <a:r>
                        <a:rPr lang="en-GB" sz="1400" kern="1200" dirty="0" smtClean="0">
                          <a:solidFill>
                            <a:schemeClr val="bg1"/>
                          </a:solidFill>
                          <a:latin typeface="+mn-lt"/>
                          <a:ea typeface="+mn-ea"/>
                          <a:cs typeface="+mn-cs"/>
                        </a:rPr>
                        <a:t> or UX402</a:t>
                      </a:r>
                      <a:r>
                        <a:rPr lang="en-GB" sz="1400" kern="1200" baseline="50000" dirty="0" smtClean="0">
                          <a:solidFill>
                            <a:schemeClr val="bg1"/>
                          </a:solidFill>
                          <a:latin typeface="+mn-lt"/>
                          <a:ea typeface="+mn-ea"/>
                          <a:cs typeface="+mn-cs"/>
                        </a:rPr>
                        <a:t>*</a:t>
                      </a:r>
                      <a:r>
                        <a:rPr lang="en-GB" sz="1400" kern="1200" dirty="0" smtClean="0">
                          <a:solidFill>
                            <a:schemeClr val="bg1"/>
                          </a:solidFill>
                          <a:latin typeface="+mn-lt"/>
                          <a:ea typeface="+mn-ea"/>
                          <a:cs typeface="+mn-cs"/>
                        </a:rPr>
                        <a:t> SAPUI5 development</a:t>
                      </a:r>
                    </a:p>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BSC-TEC-600</a:t>
                      </a:r>
                      <a:r>
                        <a:rPr lang="en-GB" sz="1400" kern="1200" baseline="50000" dirty="0" smtClean="0">
                          <a:solidFill>
                            <a:schemeClr val="bg1"/>
                          </a:solidFill>
                          <a:latin typeface="+mn-lt"/>
                          <a:ea typeface="+mn-ea"/>
                          <a:cs typeface="+mn-cs"/>
                        </a:rPr>
                        <a:t>**</a:t>
                      </a:r>
                      <a:r>
                        <a:rPr lang="en-GB" sz="1400" kern="1200" dirty="0" smtClean="0">
                          <a:solidFill>
                            <a:schemeClr val="bg1"/>
                          </a:solidFill>
                          <a:latin typeface="+mn-lt"/>
                          <a:ea typeface="+mn-ea"/>
                          <a:cs typeface="+mn-cs"/>
                        </a:rPr>
                        <a:t> or GW100</a:t>
                      </a:r>
                      <a:r>
                        <a:rPr lang="en-GB" sz="1400" kern="1200" baseline="50000" dirty="0" smtClean="0">
                          <a:solidFill>
                            <a:schemeClr val="bg1"/>
                          </a:solidFill>
                          <a:latin typeface="+mn-lt"/>
                          <a:ea typeface="+mn-ea"/>
                          <a:cs typeface="+mn-cs"/>
                        </a:rPr>
                        <a:t>*</a:t>
                      </a:r>
                      <a:r>
                        <a:rPr lang="en-GB" sz="1400" kern="1200" dirty="0" smtClean="0">
                          <a:solidFill>
                            <a:schemeClr val="bg1"/>
                          </a:solidFill>
                          <a:latin typeface="+mn-lt"/>
                          <a:ea typeface="+mn-ea"/>
                          <a:cs typeface="+mn-cs"/>
                        </a:rPr>
                        <a:t> OData Services</a:t>
                      </a:r>
                    </a:p>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IT-BGN017 Portal Admin</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p>
                      <a:pPr marL="285750" marR="0" lvl="0" indent="-285750" algn="l" defTabSz="6168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kern="1200" dirty="0" smtClean="0">
                          <a:solidFill>
                            <a:schemeClr val="bg1"/>
                          </a:solidFill>
                          <a:latin typeface="+mn-lt"/>
                          <a:ea typeface="+mn-ea"/>
                          <a:cs typeface="+mn-cs"/>
                        </a:rPr>
                        <a:t>IT-BGN018 Portal Admin Certification</a:t>
                      </a:r>
                      <a:r>
                        <a:rPr lang="en-GB" sz="1400" kern="1200" baseline="50000" dirty="0" smtClean="0">
                          <a:solidFill>
                            <a:schemeClr val="bg1"/>
                          </a:solidFill>
                          <a:latin typeface="+mn-lt"/>
                          <a:ea typeface="+mn-ea"/>
                          <a:cs typeface="+mn-cs"/>
                        </a:rPr>
                        <a:t>*</a:t>
                      </a:r>
                      <a:endParaRPr lang="en-GB" sz="1400" kern="1200" dirty="0" smtClean="0">
                        <a:solidFill>
                          <a:schemeClr val="bg1"/>
                        </a:solidFill>
                        <a:latin typeface="+mn-lt"/>
                        <a:ea typeface="+mn-ea"/>
                        <a:cs typeface="+mn-cs"/>
                      </a:endParaRPr>
                    </a:p>
                  </a:txBody>
                  <a:tcPr>
                    <a:solidFill>
                      <a:srgbClr val="D067AD"/>
                    </a:solidFill>
                  </a:tcPr>
                </a:tc>
                <a:extLst>
                  <a:ext uri="{0D108BD9-81ED-4DB2-BD59-A6C34878D82A}">
                    <a16:rowId xmlns:a16="http://schemas.microsoft.com/office/drawing/2014/main" val="10007"/>
                  </a:ext>
                </a:extLst>
              </a:tr>
            </a:tbl>
          </a:graphicData>
        </a:graphic>
      </p:graphicFrame>
      <p:sp>
        <p:nvSpPr>
          <p:cNvPr id="12" name="Textfeld 11"/>
          <p:cNvSpPr txBox="1"/>
          <p:nvPr>
            <p:custDataLst>
              <p:tags r:id="rId12"/>
            </p:custDataLst>
          </p:nvPr>
        </p:nvSpPr>
        <p:spPr>
          <a:xfrm>
            <a:off x="7606897" y="5401047"/>
            <a:ext cx="2177184" cy="321310"/>
          </a:xfrm>
          <a:prstGeom prst="rect">
            <a:avLst/>
          </a:prstGeom>
          <a:noFill/>
        </p:spPr>
        <p:txBody>
          <a:bodyPr wrap="square" lIns="0" tIns="0" rIns="0" bIns="0" rtlCol="0" anchor="t" anchorCtr="0">
            <a:noAutofit/>
          </a:bodyPr>
          <a:lstStyle/>
          <a:p>
            <a:pPr>
              <a:lnSpc>
                <a:spcPts val="2300"/>
              </a:lnSpc>
              <a:spcBef>
                <a:spcPts val="500"/>
              </a:spcBef>
            </a:pPr>
            <a:r>
              <a:rPr lang="de-DE" sz="1000" dirty="0" smtClean="0"/>
              <a:t>* Worldwide,  ** Germany,   *** </a:t>
            </a:r>
            <a:r>
              <a:rPr lang="de-DE" sz="1000" dirty="0" err="1" smtClean="0"/>
              <a:t>India</a:t>
            </a:r>
            <a:r>
              <a:rPr lang="de-DE" sz="1000" dirty="0" smtClean="0"/>
              <a:t> </a:t>
            </a:r>
          </a:p>
        </p:txBody>
      </p:sp>
    </p:spTree>
    <p:custDataLst>
      <p:tags r:id="rId1"/>
    </p:custDataLst>
    <p:extLst>
      <p:ext uri="{BB962C8B-B14F-4D97-AF65-F5344CB8AC3E}">
        <p14:creationId xmlns:p14="http://schemas.microsoft.com/office/powerpoint/2010/main" val="1603988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5139"/>
        </a:solidFill>
        <a:effectLst/>
      </p:bgPr>
    </p:bg>
    <p:spTree>
      <p:nvGrpSpPr>
        <p:cNvPr id="1" name=""/>
        <p:cNvGrpSpPr/>
        <p:nvPr/>
      </p:nvGrpSpPr>
      <p:grpSpPr>
        <a:xfrm>
          <a:off x="0" y="0"/>
          <a:ext cx="0" cy="0"/>
          <a:chOff x="0" y="0"/>
          <a:chExt cx="0" cy="0"/>
        </a:xfrm>
      </p:grpSpPr>
      <p:pic>
        <p:nvPicPr>
          <p:cNvPr id="5" name="Grafik 4"/>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el 1"/>
          <p:cNvSpPr>
            <a:spLocks noGrp="1"/>
          </p:cNvSpPr>
          <p:nvPr>
            <p:ph type="ctrTitle"/>
            <p:custDataLst>
              <p:tags r:id="rId4"/>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r>
              <a:rPr lang="de-DE" sz="6500" dirty="0"/>
              <a:t>Bosch </a:t>
            </a:r>
            <a:r>
              <a:rPr lang="de-DE" sz="6500" dirty="0" err="1"/>
              <a:t>Fiori</a:t>
            </a:r>
            <a:r>
              <a:rPr lang="de-DE" sz="6500" dirty="0"/>
              <a:t> Development</a:t>
            </a:r>
          </a:p>
        </p:txBody>
      </p:sp>
    </p:spTree>
    <p:custDataLst>
      <p:tags r:id="rId1"/>
    </p:custDataLst>
    <p:extLst>
      <p:ext uri="{BB962C8B-B14F-4D97-AF65-F5344CB8AC3E}">
        <p14:creationId xmlns:p14="http://schemas.microsoft.com/office/powerpoint/2010/main" val="6277641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2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27">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buFontTx/>
              <a:buNone/>
            </a:pPr>
            <a:r>
              <a:rPr lang="de-DE" sz="2800" dirty="0" err="1"/>
              <a:t>Fiori</a:t>
            </a:r>
            <a:r>
              <a:rPr lang="de-DE" sz="2800" dirty="0"/>
              <a:t> Development</a:t>
            </a:r>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B2B3B5"/>
                </a:solidFill>
                <a:latin typeface="Bosch Office Sans" panose="020B0604020202020204" pitchFamily="34" charset="0"/>
              </a:rPr>
              <a:t>© Robert Bosch GmbH 2016. Alle Rechte vorbehalten, auch bzgl. jeder Verfügung, Verwertung, Reproduktion, Bearbeitung, Weitergabe sowie für den Fall von Schutzrechtsanmeldungen.</a:t>
            </a:r>
            <a:endParaRPr lang="de-DE" sz="600">
              <a:solidFill>
                <a:srgbClr val="B2B3B5"/>
              </a:solidFill>
              <a:latin typeface="Bosch Office Sans" panose="020B0604020202020204" pitchFamily="34" charset="0"/>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200" smtClean="0">
                <a:solidFill>
                  <a:srgbClr val="999FA6"/>
                </a:solidFill>
              </a:rPr>
              <a:t>38</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17780" rIns="0" bIns="0" rtlCol="0" anchor="t">
            <a:normAutofit/>
          </a:bodyPr>
          <a:lstStyle/>
          <a:p>
            <a:pPr>
              <a:lnSpc>
                <a:spcPts val="900"/>
              </a:lnSpc>
            </a:pPr>
            <a:endParaRPr lang="de-DE" sz="550">
              <a:solidFill>
                <a:schemeClr val="tx1"/>
              </a:solidFill>
            </a:endParaRPr>
          </a:p>
        </p:txBody>
      </p:sp>
      <p:sp>
        <p:nvSpPr>
          <p:cNvPr id="4" name="Textfeld 3" hidden="1"/>
          <p:cNvSpPr txBox="1">
            <a:spLocks/>
          </p:cNvSpPr>
          <p:nvPr>
            <p:custDataLst>
              <p:tags r:id="rId9"/>
            </p:custDataLst>
          </p:nvPr>
        </p:nvSpPr>
        <p:spPr>
          <a:xfrm>
            <a:off x="0" y="1295400"/>
            <a:ext cx="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pPr>
            <a:endParaRPr lang="de-DE" sz="1300" dirty="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89000"/>
              </a:lnSpc>
              <a:spcBef>
                <a:spcPts val="0"/>
              </a:spcBef>
              <a:spcAft>
                <a:spcPts val="0"/>
              </a:spcAft>
            </a:pPr>
            <a:r>
              <a:rPr lang="de-DE" sz="2800" dirty="0">
                <a:solidFill>
                  <a:srgbClr val="0A5139"/>
                </a:solidFill>
              </a:rPr>
              <a:t>SAPUI5 Framework - </a:t>
            </a:r>
            <a:r>
              <a:rPr lang="de-DE" sz="2800" dirty="0" err="1">
                <a:solidFill>
                  <a:srgbClr val="0A5139"/>
                </a:solidFill>
              </a:rPr>
              <a:t>Lifecycle</a:t>
            </a:r>
            <a:endParaRPr lang="de-DE" sz="2800" dirty="0">
              <a:solidFill>
                <a:srgbClr val="0A5139"/>
              </a:solidFill>
            </a:endParaRPr>
          </a:p>
        </p:txBody>
      </p:sp>
      <p:grpSp>
        <p:nvGrpSpPr>
          <p:cNvPr id="15" name="Gruppieren 14"/>
          <p:cNvGrpSpPr/>
          <p:nvPr/>
        </p:nvGrpSpPr>
        <p:grpSpPr>
          <a:xfrm>
            <a:off x="-547999" y="2157138"/>
            <a:ext cx="10969624" cy="3240362"/>
            <a:chOff x="1" y="1581575"/>
            <a:chExt cx="10969624" cy="3240362"/>
          </a:xfrm>
        </p:grpSpPr>
        <p:pic>
          <p:nvPicPr>
            <p:cNvPr id="3" name="Grafik 2"/>
            <p:cNvPicPr>
              <a:picLocks noChangeAspect="1"/>
            </p:cNvPicPr>
            <p:nvPr>
              <p:custDataLst>
                <p:tags r:id="rId22"/>
              </p:custDataLst>
            </p:nvPr>
          </p:nvPicPr>
          <p:blipFill>
            <a:blip r:embed="rId28"/>
            <a:stretch>
              <a:fillRect/>
            </a:stretch>
          </p:blipFill>
          <p:spPr>
            <a:xfrm>
              <a:off x="1" y="1581575"/>
              <a:ext cx="10969624" cy="3240362"/>
            </a:xfrm>
            <a:prstGeom prst="rect">
              <a:avLst/>
            </a:prstGeom>
          </p:spPr>
        </p:pic>
        <p:sp>
          <p:nvSpPr>
            <p:cNvPr id="10" name="Rechteck 9"/>
            <p:cNvSpPr/>
            <p:nvPr>
              <p:custDataLst>
                <p:tags r:id="rId23"/>
              </p:custDataLst>
            </p:nvPr>
          </p:nvSpPr>
          <p:spPr>
            <a:xfrm>
              <a:off x="3784063" y="1588246"/>
              <a:ext cx="685800" cy="126187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7" name="Ellipse 16"/>
          <p:cNvSpPr/>
          <p:nvPr>
            <p:custDataLst>
              <p:tags r:id="rId11"/>
            </p:custDataLst>
          </p:nvPr>
        </p:nvSpPr>
        <p:spPr>
          <a:xfrm>
            <a:off x="4751746" y="3861011"/>
            <a:ext cx="923544" cy="676656"/>
          </a:xfrm>
          <a:prstGeom prst="ellipse">
            <a:avLst/>
          </a:prstGeom>
          <a:noFill/>
          <a:ln w="38100">
            <a:solidFill>
              <a:srgbClr val="67B4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19" name="Gerader Verbinder 18"/>
          <p:cNvCxnSpPr/>
          <p:nvPr>
            <p:custDataLst>
              <p:tags r:id="rId12"/>
            </p:custDataLst>
          </p:nvPr>
        </p:nvCxnSpPr>
        <p:spPr>
          <a:xfrm flipV="1">
            <a:off x="5213518" y="2089828"/>
            <a:ext cx="0" cy="1771184"/>
          </a:xfrm>
          <a:prstGeom prst="line">
            <a:avLst/>
          </a:prstGeom>
          <a:ln w="19050">
            <a:solidFill>
              <a:srgbClr val="67B419"/>
            </a:solidFill>
          </a:ln>
        </p:spPr>
        <p:style>
          <a:lnRef idx="1">
            <a:schemeClr val="accent1"/>
          </a:lnRef>
          <a:fillRef idx="0">
            <a:schemeClr val="accent1"/>
          </a:fillRef>
          <a:effectRef idx="0">
            <a:schemeClr val="accent1"/>
          </a:effectRef>
          <a:fontRef idx="minor">
            <a:schemeClr val="tx1"/>
          </a:fontRef>
        </p:style>
      </p:cxnSp>
      <p:sp>
        <p:nvSpPr>
          <p:cNvPr id="28" name="Ellipse 27"/>
          <p:cNvSpPr/>
          <p:nvPr>
            <p:custDataLst>
              <p:tags r:id="rId13"/>
            </p:custDataLst>
          </p:nvPr>
        </p:nvSpPr>
        <p:spPr>
          <a:xfrm>
            <a:off x="7586685" y="3310303"/>
            <a:ext cx="923544" cy="676656"/>
          </a:xfrm>
          <a:prstGeom prst="ellipse">
            <a:avLst/>
          </a:prstGeom>
          <a:noFill/>
          <a:ln w="38100">
            <a:solidFill>
              <a:srgbClr val="0E78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29" name="Gerader Verbinder 28"/>
          <p:cNvCxnSpPr/>
          <p:nvPr>
            <p:custDataLst>
              <p:tags r:id="rId14"/>
            </p:custDataLst>
          </p:nvPr>
        </p:nvCxnSpPr>
        <p:spPr>
          <a:xfrm flipV="1">
            <a:off x="8048457" y="2089828"/>
            <a:ext cx="0" cy="1220476"/>
          </a:xfrm>
          <a:prstGeom prst="line">
            <a:avLst/>
          </a:prstGeom>
          <a:ln w="19050">
            <a:solidFill>
              <a:srgbClr val="0E78C5"/>
            </a:solidFill>
          </a:ln>
        </p:spPr>
        <p:style>
          <a:lnRef idx="1">
            <a:schemeClr val="accent1"/>
          </a:lnRef>
          <a:fillRef idx="0">
            <a:schemeClr val="accent1"/>
          </a:fillRef>
          <a:effectRef idx="0">
            <a:schemeClr val="accent1"/>
          </a:effectRef>
          <a:fontRef idx="minor">
            <a:schemeClr val="tx1"/>
          </a:fontRef>
        </p:style>
      </p:cxnSp>
      <p:sp>
        <p:nvSpPr>
          <p:cNvPr id="33" name="Ellipse 32"/>
          <p:cNvSpPr/>
          <p:nvPr>
            <p:custDataLst>
              <p:tags r:id="rId15"/>
            </p:custDataLst>
          </p:nvPr>
        </p:nvSpPr>
        <p:spPr>
          <a:xfrm>
            <a:off x="9581202" y="2712178"/>
            <a:ext cx="923544" cy="676656"/>
          </a:xfrm>
          <a:prstGeom prst="ellipse">
            <a:avLst/>
          </a:prstGeom>
          <a:noFill/>
          <a:ln w="38100">
            <a:solidFill>
              <a:srgbClr val="D7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34" name="Gerader Verbinder 33"/>
          <p:cNvCxnSpPr/>
          <p:nvPr>
            <p:custDataLst>
              <p:tags r:id="rId16"/>
            </p:custDataLst>
          </p:nvPr>
        </p:nvCxnSpPr>
        <p:spPr>
          <a:xfrm flipH="1" flipV="1">
            <a:off x="10037895" y="2089828"/>
            <a:ext cx="5079" cy="622351"/>
          </a:xfrm>
          <a:prstGeom prst="line">
            <a:avLst/>
          </a:prstGeom>
          <a:ln w="19050">
            <a:solidFill>
              <a:srgbClr val="D70012"/>
            </a:solidFill>
          </a:ln>
        </p:spPr>
        <p:style>
          <a:lnRef idx="1">
            <a:schemeClr val="accent1"/>
          </a:lnRef>
          <a:fillRef idx="0">
            <a:schemeClr val="accent1"/>
          </a:fillRef>
          <a:effectRef idx="0">
            <a:schemeClr val="accent1"/>
          </a:effectRef>
          <a:fontRef idx="minor">
            <a:schemeClr val="tx1"/>
          </a:fontRef>
        </p:style>
      </p:cxnSp>
      <p:sp>
        <p:nvSpPr>
          <p:cNvPr id="31" name="Rechteck 30"/>
          <p:cNvSpPr/>
          <p:nvPr>
            <p:custDataLst>
              <p:tags r:id="rId17"/>
            </p:custDataLst>
          </p:nvPr>
        </p:nvSpPr>
        <p:spPr>
          <a:xfrm>
            <a:off x="4372813" y="1197033"/>
            <a:ext cx="1681409" cy="892795"/>
          </a:xfrm>
          <a:prstGeom prst="rect">
            <a:avLst/>
          </a:prstGeom>
          <a:solidFill>
            <a:srgbClr val="67B41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smtClean="0">
                <a:solidFill>
                  <a:schemeClr val="bg1"/>
                </a:solidFill>
              </a:rPr>
              <a:t>Current</a:t>
            </a:r>
            <a:r>
              <a:rPr lang="de-DE" sz="1600" dirty="0" smtClean="0">
                <a:solidFill>
                  <a:schemeClr val="bg1"/>
                </a:solidFill>
              </a:rPr>
              <a:t> </a:t>
            </a:r>
            <a:r>
              <a:rPr lang="de-DE" sz="1600" dirty="0" err="1" smtClean="0">
                <a:solidFill>
                  <a:schemeClr val="bg1"/>
                </a:solidFill>
              </a:rPr>
              <a:t>central</a:t>
            </a:r>
            <a:r>
              <a:rPr lang="de-DE" sz="1600" dirty="0" smtClean="0">
                <a:solidFill>
                  <a:schemeClr val="bg1"/>
                </a:solidFill>
              </a:rPr>
              <a:t> Bosch </a:t>
            </a:r>
            <a:r>
              <a:rPr lang="de-DE" sz="1600" dirty="0" err="1" smtClean="0">
                <a:solidFill>
                  <a:schemeClr val="bg1"/>
                </a:solidFill>
              </a:rPr>
              <a:t>Fiori</a:t>
            </a:r>
            <a:r>
              <a:rPr lang="de-DE" sz="1600" dirty="0" smtClean="0">
                <a:solidFill>
                  <a:schemeClr val="bg1"/>
                </a:solidFill>
              </a:rPr>
              <a:t> Version </a:t>
            </a:r>
            <a:endParaRPr lang="de-DE" sz="1600" dirty="0">
              <a:solidFill>
                <a:schemeClr val="bg1"/>
              </a:solidFill>
            </a:endParaRPr>
          </a:p>
        </p:txBody>
      </p:sp>
      <p:sp>
        <p:nvSpPr>
          <p:cNvPr id="37" name="Rechteck 36"/>
          <p:cNvSpPr/>
          <p:nvPr>
            <p:custDataLst>
              <p:tags r:id="rId18"/>
            </p:custDataLst>
          </p:nvPr>
        </p:nvSpPr>
        <p:spPr>
          <a:xfrm>
            <a:off x="7201266" y="1200208"/>
            <a:ext cx="1694381" cy="889620"/>
          </a:xfrm>
          <a:prstGeom prst="rect">
            <a:avLst/>
          </a:prstGeom>
          <a:solidFill>
            <a:srgbClr val="0E78C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smtClean="0">
                <a:solidFill>
                  <a:schemeClr val="bg1"/>
                </a:solidFill>
              </a:rPr>
              <a:t>Version </a:t>
            </a:r>
            <a:r>
              <a:rPr lang="de-DE" sz="1600" dirty="0" err="1" smtClean="0">
                <a:solidFill>
                  <a:schemeClr val="bg1"/>
                </a:solidFill>
              </a:rPr>
              <a:t>planned</a:t>
            </a:r>
            <a:r>
              <a:rPr lang="de-DE" sz="1600" dirty="0" smtClean="0">
                <a:solidFill>
                  <a:schemeClr val="bg1"/>
                </a:solidFill>
              </a:rPr>
              <a:t> in Q1/2018</a:t>
            </a:r>
            <a:endParaRPr lang="de-DE" sz="1600" dirty="0">
              <a:solidFill>
                <a:schemeClr val="bg1"/>
              </a:solidFill>
            </a:endParaRPr>
          </a:p>
        </p:txBody>
      </p:sp>
      <p:sp>
        <p:nvSpPr>
          <p:cNvPr id="38" name="Rechteck 37"/>
          <p:cNvSpPr/>
          <p:nvPr>
            <p:custDataLst>
              <p:tags r:id="rId19"/>
            </p:custDataLst>
          </p:nvPr>
        </p:nvSpPr>
        <p:spPr>
          <a:xfrm>
            <a:off x="9190704" y="1197033"/>
            <a:ext cx="1694381" cy="905181"/>
          </a:xfrm>
          <a:prstGeom prst="rect">
            <a:avLst/>
          </a:prstGeom>
          <a:solidFill>
            <a:srgbClr val="D700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smtClean="0">
                <a:solidFill>
                  <a:schemeClr val="bg1"/>
                </a:solidFill>
              </a:rPr>
              <a:t>Version </a:t>
            </a:r>
            <a:r>
              <a:rPr lang="de-DE" sz="1600" dirty="0" err="1" smtClean="0">
                <a:solidFill>
                  <a:schemeClr val="bg1"/>
                </a:solidFill>
              </a:rPr>
              <a:t>required</a:t>
            </a:r>
            <a:r>
              <a:rPr lang="de-DE" sz="1600" dirty="0" smtClean="0">
                <a:solidFill>
                  <a:schemeClr val="bg1"/>
                </a:solidFill>
              </a:rPr>
              <a:t> </a:t>
            </a:r>
            <a:r>
              <a:rPr lang="de-DE" sz="1600" dirty="0" err="1" smtClean="0">
                <a:solidFill>
                  <a:schemeClr val="bg1"/>
                </a:solidFill>
              </a:rPr>
              <a:t>for</a:t>
            </a:r>
            <a:r>
              <a:rPr lang="de-DE" sz="1600" dirty="0" smtClean="0">
                <a:solidFill>
                  <a:schemeClr val="bg1"/>
                </a:solidFill>
              </a:rPr>
              <a:t> S/4HANA 1709 </a:t>
            </a:r>
            <a:endParaRPr lang="de-DE" sz="1600" dirty="0">
              <a:solidFill>
                <a:schemeClr val="bg1"/>
              </a:solidFill>
            </a:endParaRPr>
          </a:p>
        </p:txBody>
      </p:sp>
      <p:sp>
        <p:nvSpPr>
          <p:cNvPr id="35" name="Rechteck 34"/>
          <p:cNvSpPr/>
          <p:nvPr>
            <p:custDataLst>
              <p:tags r:id="rId20"/>
            </p:custDataLst>
          </p:nvPr>
        </p:nvSpPr>
        <p:spPr>
          <a:xfrm>
            <a:off x="-594628" y="1803458"/>
            <a:ext cx="1046735" cy="379152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9" name="Textfeld 38"/>
          <p:cNvSpPr txBox="1"/>
          <p:nvPr>
            <p:custDataLst>
              <p:tags r:id="rId21"/>
            </p:custDataLst>
          </p:nvPr>
        </p:nvSpPr>
        <p:spPr>
          <a:xfrm rot="16200000">
            <a:off x="-538940" y="3704577"/>
            <a:ext cx="1745672" cy="404817"/>
          </a:xfrm>
          <a:prstGeom prst="rect">
            <a:avLst/>
          </a:prstGeom>
          <a:noFill/>
        </p:spPr>
        <p:txBody>
          <a:bodyPr wrap="none" lIns="0" tIns="0" rIns="0" bIns="0" rtlCol="0">
            <a:noAutofit/>
          </a:bodyPr>
          <a:lstStyle/>
          <a:p>
            <a:pPr algn="ctr">
              <a:lnSpc>
                <a:spcPts val="2300"/>
              </a:lnSpc>
              <a:spcBef>
                <a:spcPts val="500"/>
              </a:spcBef>
              <a:buFontTx/>
              <a:buNone/>
            </a:pPr>
            <a:r>
              <a:rPr lang="de-DE" sz="1400" dirty="0" smtClean="0"/>
              <a:t>UI Technology</a:t>
            </a:r>
          </a:p>
        </p:txBody>
      </p:sp>
    </p:spTree>
    <p:custDataLst>
      <p:tags r:id="rId1"/>
    </p:custDataLst>
    <p:extLst>
      <p:ext uri="{BB962C8B-B14F-4D97-AF65-F5344CB8AC3E}">
        <p14:creationId xmlns:p14="http://schemas.microsoft.com/office/powerpoint/2010/main" val="1712060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85"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86">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a:t>Fiori Development  </a:t>
            </a:r>
            <a:endParaRPr lang="de-DE" sz="2800" dirty="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B2B3B5"/>
                </a:solidFill>
                <a:latin typeface="Bosch Office Sans" panose="020B0604020202020204" pitchFamily="34" charset="0"/>
              </a:rPr>
              <a:t>© Robert Bosch GmbH 2016. Alle Rechte vorbehalten, auch bzgl. jeder Verfügung, Verwertung, Reproduktion, Bearbeitung, Weitergabe sowie für den Fall von Schutzrechtsanmeldungen.</a:t>
            </a:r>
            <a:endParaRPr lang="de-DE" sz="600">
              <a:solidFill>
                <a:srgbClr val="B2B3B5"/>
              </a:solidFill>
              <a:latin typeface="Bosch Office Sans" panose="020B0604020202020204" pitchFamily="34" charset="0"/>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200" smtClean="0">
                <a:solidFill>
                  <a:srgbClr val="999FA6"/>
                </a:solidFill>
              </a:rPr>
              <a:t>39</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17780" rIns="0" bIns="0" rtlCol="0" anchor="t">
            <a:normAutofit/>
          </a:bodyPr>
          <a:lstStyle/>
          <a:p>
            <a:pPr>
              <a:lnSpc>
                <a:spcPts val="900"/>
              </a:lnSpc>
            </a:pPr>
            <a:endParaRPr lang="de-DE" sz="550">
              <a:solidFill>
                <a:schemeClr val="tx1"/>
              </a:solidFill>
            </a:endParaRPr>
          </a:p>
        </p:txBody>
      </p:sp>
      <p:sp>
        <p:nvSpPr>
          <p:cNvPr id="4" name="Textfeld 3" hidden="1"/>
          <p:cNvSpPr txBox="1">
            <a:spLocks/>
          </p:cNvSpPr>
          <p:nvPr>
            <p:custDataLst>
              <p:tags r:id="rId9"/>
            </p:custDataLst>
          </p:nvPr>
        </p:nvSpPr>
        <p:spPr>
          <a:xfrm>
            <a:off x="0" y="1295400"/>
            <a:ext cx="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pPr>
            <a:endParaRPr lang="de-DE" sz="1300" dirty="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89000"/>
              </a:lnSpc>
              <a:spcBef>
                <a:spcPts val="0"/>
              </a:spcBef>
              <a:spcAft>
                <a:spcPts val="0"/>
              </a:spcAft>
            </a:pPr>
            <a:r>
              <a:rPr lang="de-DE" sz="2800" dirty="0" err="1">
                <a:solidFill>
                  <a:srgbClr val="0A5139"/>
                </a:solidFill>
              </a:rPr>
              <a:t>Tiered</a:t>
            </a:r>
            <a:r>
              <a:rPr lang="de-DE" sz="2800" dirty="0">
                <a:solidFill>
                  <a:srgbClr val="0A5139"/>
                </a:solidFill>
              </a:rPr>
              <a:t> Layer Development</a:t>
            </a:r>
          </a:p>
        </p:txBody>
      </p:sp>
      <p:sp>
        <p:nvSpPr>
          <p:cNvPr id="16" name="Rechteck 15"/>
          <p:cNvSpPr/>
          <p:nvPr>
            <p:custDataLst>
              <p:tags r:id="rId11"/>
            </p:custDataLst>
          </p:nvPr>
        </p:nvSpPr>
        <p:spPr>
          <a:xfrm>
            <a:off x="3573162" y="1805260"/>
            <a:ext cx="1739489" cy="1227930"/>
          </a:xfrm>
          <a:prstGeom prst="rect">
            <a:avLst/>
          </a:prstGeom>
          <a:solidFill>
            <a:srgbClr val="E0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noAutofit/>
          </a:bodyPr>
          <a:lstStyle/>
          <a:p>
            <a:r>
              <a:rPr lang="de-DE" sz="1200" dirty="0">
                <a:solidFill>
                  <a:schemeClr val="tx1"/>
                </a:solidFill>
              </a:rPr>
              <a:t>DXG</a:t>
            </a:r>
          </a:p>
        </p:txBody>
      </p:sp>
      <p:sp>
        <p:nvSpPr>
          <p:cNvPr id="17" name="Rechteck 16"/>
          <p:cNvSpPr/>
          <p:nvPr>
            <p:custDataLst>
              <p:tags r:id="rId12"/>
            </p:custDataLst>
          </p:nvPr>
        </p:nvSpPr>
        <p:spPr>
          <a:xfrm>
            <a:off x="6082710" y="1815390"/>
            <a:ext cx="1730131" cy="1227930"/>
          </a:xfrm>
          <a:prstGeom prst="rect">
            <a:avLst/>
          </a:prstGeom>
          <a:solidFill>
            <a:srgbClr val="E0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noAutofit/>
          </a:bodyPr>
          <a:lstStyle/>
          <a:p>
            <a:r>
              <a:rPr lang="de-DE" sz="1200" dirty="0">
                <a:solidFill>
                  <a:schemeClr val="tx1"/>
                </a:solidFill>
              </a:rPr>
              <a:t>QXG</a:t>
            </a:r>
          </a:p>
        </p:txBody>
      </p:sp>
      <p:sp>
        <p:nvSpPr>
          <p:cNvPr id="18" name="Rechteck 17"/>
          <p:cNvSpPr/>
          <p:nvPr>
            <p:custDataLst>
              <p:tags r:id="rId13"/>
            </p:custDataLst>
          </p:nvPr>
        </p:nvSpPr>
        <p:spPr>
          <a:xfrm>
            <a:off x="3571781" y="3424871"/>
            <a:ext cx="1739489" cy="1768895"/>
          </a:xfrm>
          <a:prstGeom prst="rect">
            <a:avLst/>
          </a:prstGeom>
          <a:solidFill>
            <a:srgbClr val="E0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noAutofit/>
          </a:bodyPr>
          <a:lstStyle/>
          <a:p>
            <a:r>
              <a:rPr lang="de-DE" sz="1200" dirty="0">
                <a:solidFill>
                  <a:schemeClr val="tx1"/>
                </a:solidFill>
              </a:rPr>
              <a:t>DC 8</a:t>
            </a:r>
          </a:p>
        </p:txBody>
      </p:sp>
      <p:sp>
        <p:nvSpPr>
          <p:cNvPr id="19" name="Rechteck 18"/>
          <p:cNvSpPr/>
          <p:nvPr>
            <p:custDataLst>
              <p:tags r:id="rId14"/>
            </p:custDataLst>
          </p:nvPr>
        </p:nvSpPr>
        <p:spPr>
          <a:xfrm>
            <a:off x="3647689" y="3504757"/>
            <a:ext cx="1580276" cy="1008868"/>
          </a:xfrm>
          <a:prstGeom prst="rect">
            <a:avLst/>
          </a:prstGeom>
          <a:solidFill>
            <a:srgbClr val="6FB9E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r>
              <a:rPr lang="de-DE" sz="1000" dirty="0">
                <a:solidFill>
                  <a:srgbClr val="000000"/>
                </a:solidFill>
              </a:rPr>
              <a:t>/RB9x/ - Package</a:t>
            </a:r>
          </a:p>
        </p:txBody>
      </p:sp>
      <p:sp>
        <p:nvSpPr>
          <p:cNvPr id="20" name="Rechteck 19"/>
          <p:cNvSpPr/>
          <p:nvPr>
            <p:custDataLst>
              <p:tags r:id="rId15"/>
            </p:custDataLst>
          </p:nvPr>
        </p:nvSpPr>
        <p:spPr>
          <a:xfrm>
            <a:off x="3715797" y="3752850"/>
            <a:ext cx="1431485" cy="288032"/>
          </a:xfrm>
          <a:prstGeom prst="rect">
            <a:avLst/>
          </a:prstGeom>
          <a:solidFill>
            <a:srgbClr val="999F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a:solidFill>
                  <a:srgbClr val="FFFFFF"/>
                </a:solidFill>
              </a:rPr>
              <a:t>Model </a:t>
            </a:r>
            <a:r>
              <a:rPr lang="de-DE" sz="800" dirty="0" err="1">
                <a:solidFill>
                  <a:srgbClr val="FFFFFF"/>
                </a:solidFill>
              </a:rPr>
              <a:t>and</a:t>
            </a:r>
            <a:r>
              <a:rPr lang="de-DE" sz="800" dirty="0">
                <a:solidFill>
                  <a:srgbClr val="FFFFFF"/>
                </a:solidFill>
              </a:rPr>
              <a:t> Data Provider</a:t>
            </a:r>
          </a:p>
        </p:txBody>
      </p:sp>
      <p:sp>
        <p:nvSpPr>
          <p:cNvPr id="21" name="Rechteck 20"/>
          <p:cNvSpPr/>
          <p:nvPr>
            <p:custDataLst>
              <p:tags r:id="rId16"/>
            </p:custDataLst>
          </p:nvPr>
        </p:nvSpPr>
        <p:spPr>
          <a:xfrm>
            <a:off x="3715797" y="4142482"/>
            <a:ext cx="1431485" cy="288032"/>
          </a:xfrm>
          <a:prstGeom prst="rect">
            <a:avLst/>
          </a:prstGeom>
          <a:solidFill>
            <a:srgbClr val="999F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a:solidFill>
                  <a:srgbClr val="FFFFFF"/>
                </a:solidFill>
              </a:rPr>
              <a:t>Business </a:t>
            </a:r>
            <a:r>
              <a:rPr lang="de-DE" sz="800" dirty="0" err="1">
                <a:solidFill>
                  <a:srgbClr val="FFFFFF"/>
                </a:solidFill>
              </a:rPr>
              <a:t>Application</a:t>
            </a:r>
            <a:endParaRPr lang="de-DE" sz="800" dirty="0">
              <a:solidFill>
                <a:srgbClr val="FFFFFF"/>
              </a:solidFill>
            </a:endParaRPr>
          </a:p>
        </p:txBody>
      </p:sp>
      <p:sp>
        <p:nvSpPr>
          <p:cNvPr id="22" name="Rechteck 21"/>
          <p:cNvSpPr/>
          <p:nvPr>
            <p:custDataLst>
              <p:tags r:id="rId17"/>
            </p:custDataLst>
          </p:nvPr>
        </p:nvSpPr>
        <p:spPr>
          <a:xfrm>
            <a:off x="3647689" y="4562264"/>
            <a:ext cx="1580275" cy="343469"/>
          </a:xfrm>
          <a:prstGeom prst="rect">
            <a:avLst/>
          </a:prstGeom>
          <a:solidFill>
            <a:srgbClr val="0E78C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900" dirty="0">
                <a:solidFill>
                  <a:srgbClr val="FFFFFF"/>
                </a:solidFill>
              </a:rPr>
              <a:t>SAP Business </a:t>
            </a:r>
            <a:r>
              <a:rPr lang="de-DE" sz="900" dirty="0" smtClean="0">
                <a:solidFill>
                  <a:srgbClr val="FFFFFF"/>
                </a:solidFill>
              </a:rPr>
              <a:t>Suite, S/4HANA</a:t>
            </a:r>
            <a:endParaRPr lang="de-DE" sz="900" dirty="0">
              <a:solidFill>
                <a:srgbClr val="FFFFFF"/>
              </a:solidFill>
            </a:endParaRPr>
          </a:p>
        </p:txBody>
      </p:sp>
      <p:sp>
        <p:nvSpPr>
          <p:cNvPr id="25" name="Rechteck 24"/>
          <p:cNvSpPr/>
          <p:nvPr>
            <p:custDataLst>
              <p:tags r:id="rId18"/>
            </p:custDataLst>
          </p:nvPr>
        </p:nvSpPr>
        <p:spPr>
          <a:xfrm>
            <a:off x="8673052" y="3424869"/>
            <a:ext cx="1739489" cy="1768514"/>
          </a:xfrm>
          <a:prstGeom prst="rect">
            <a:avLst/>
          </a:prstGeom>
          <a:solidFill>
            <a:srgbClr val="E0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noAutofit/>
          </a:bodyPr>
          <a:lstStyle/>
          <a:p>
            <a:r>
              <a:rPr lang="de-DE" sz="1200" dirty="0">
                <a:solidFill>
                  <a:schemeClr val="tx1"/>
                </a:solidFill>
              </a:rPr>
              <a:t>P&lt;SID&gt;</a:t>
            </a:r>
          </a:p>
        </p:txBody>
      </p:sp>
      <p:sp>
        <p:nvSpPr>
          <p:cNvPr id="26" name="Rechteck 25"/>
          <p:cNvSpPr/>
          <p:nvPr>
            <p:custDataLst>
              <p:tags r:id="rId19"/>
            </p:custDataLst>
          </p:nvPr>
        </p:nvSpPr>
        <p:spPr>
          <a:xfrm>
            <a:off x="8752658" y="3504758"/>
            <a:ext cx="1580275" cy="1008867"/>
          </a:xfrm>
          <a:prstGeom prst="rect">
            <a:avLst/>
          </a:prstGeom>
          <a:solidFill>
            <a:srgbClr val="6FB9E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r>
              <a:rPr lang="de-DE" sz="1000">
                <a:solidFill>
                  <a:srgbClr val="000000"/>
                </a:solidFill>
              </a:rPr>
              <a:t>/RB9x/-package</a:t>
            </a:r>
            <a:endParaRPr lang="de-DE" sz="1000" dirty="0">
              <a:solidFill>
                <a:srgbClr val="000000"/>
              </a:solidFill>
            </a:endParaRPr>
          </a:p>
        </p:txBody>
      </p:sp>
      <p:sp>
        <p:nvSpPr>
          <p:cNvPr id="27" name="Rechteck 26"/>
          <p:cNvSpPr/>
          <p:nvPr>
            <p:custDataLst>
              <p:tags r:id="rId20"/>
            </p:custDataLst>
          </p:nvPr>
        </p:nvSpPr>
        <p:spPr>
          <a:xfrm>
            <a:off x="8848185" y="3752851"/>
            <a:ext cx="1422902" cy="288032"/>
          </a:xfrm>
          <a:prstGeom prst="rect">
            <a:avLst/>
          </a:prstGeom>
          <a:solidFill>
            <a:srgbClr val="999F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a:solidFill>
                  <a:srgbClr val="FFFFFF"/>
                </a:solidFill>
              </a:rPr>
              <a:t>Model </a:t>
            </a:r>
            <a:r>
              <a:rPr lang="de-DE" sz="800" dirty="0" err="1">
                <a:solidFill>
                  <a:srgbClr val="FFFFFF"/>
                </a:solidFill>
              </a:rPr>
              <a:t>and</a:t>
            </a:r>
            <a:r>
              <a:rPr lang="de-DE" sz="800" dirty="0">
                <a:solidFill>
                  <a:srgbClr val="FFFFFF"/>
                </a:solidFill>
              </a:rPr>
              <a:t> Data Provider</a:t>
            </a:r>
          </a:p>
        </p:txBody>
      </p:sp>
      <p:sp>
        <p:nvSpPr>
          <p:cNvPr id="28" name="Rechteck 27"/>
          <p:cNvSpPr/>
          <p:nvPr>
            <p:custDataLst>
              <p:tags r:id="rId21"/>
            </p:custDataLst>
          </p:nvPr>
        </p:nvSpPr>
        <p:spPr>
          <a:xfrm>
            <a:off x="8848185" y="4142483"/>
            <a:ext cx="1422902" cy="288032"/>
          </a:xfrm>
          <a:prstGeom prst="rect">
            <a:avLst/>
          </a:prstGeom>
          <a:solidFill>
            <a:srgbClr val="999F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a:solidFill>
                  <a:srgbClr val="FFFFFF"/>
                </a:solidFill>
              </a:rPr>
              <a:t>Business </a:t>
            </a:r>
            <a:r>
              <a:rPr lang="de-DE" sz="800" dirty="0" err="1">
                <a:solidFill>
                  <a:srgbClr val="FFFFFF"/>
                </a:solidFill>
              </a:rPr>
              <a:t>Application</a:t>
            </a:r>
            <a:endParaRPr lang="de-DE" sz="800" dirty="0">
              <a:solidFill>
                <a:srgbClr val="FFFFFF"/>
              </a:solidFill>
            </a:endParaRPr>
          </a:p>
        </p:txBody>
      </p:sp>
      <p:sp>
        <p:nvSpPr>
          <p:cNvPr id="32" name="Rechteck 31"/>
          <p:cNvSpPr/>
          <p:nvPr>
            <p:custDataLst>
              <p:tags r:id="rId22"/>
            </p:custDataLst>
          </p:nvPr>
        </p:nvSpPr>
        <p:spPr>
          <a:xfrm>
            <a:off x="8673052" y="1809389"/>
            <a:ext cx="1739489" cy="1227930"/>
          </a:xfrm>
          <a:prstGeom prst="rect">
            <a:avLst/>
          </a:prstGeom>
          <a:solidFill>
            <a:srgbClr val="E0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noAutofit/>
          </a:bodyPr>
          <a:lstStyle/>
          <a:p>
            <a:r>
              <a:rPr lang="de-DE" sz="1200" dirty="0">
                <a:solidFill>
                  <a:schemeClr val="tx1"/>
                </a:solidFill>
              </a:rPr>
              <a:t>PXG</a:t>
            </a:r>
          </a:p>
        </p:txBody>
      </p:sp>
      <p:sp>
        <p:nvSpPr>
          <p:cNvPr id="33" name="Rechteck 32"/>
          <p:cNvSpPr/>
          <p:nvPr>
            <p:custDataLst>
              <p:tags r:id="rId23"/>
            </p:custDataLst>
          </p:nvPr>
        </p:nvSpPr>
        <p:spPr>
          <a:xfrm>
            <a:off x="8751739" y="1883836"/>
            <a:ext cx="1578568" cy="902206"/>
          </a:xfrm>
          <a:prstGeom prst="rect">
            <a:avLst/>
          </a:prstGeom>
          <a:solidFill>
            <a:srgbClr val="AEDB7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r>
              <a:rPr lang="de-DE" sz="1000" dirty="0">
                <a:solidFill>
                  <a:srgbClr val="000000"/>
                </a:solidFill>
              </a:rPr>
              <a:t>/RB0G/ - Package</a:t>
            </a:r>
          </a:p>
        </p:txBody>
      </p:sp>
      <p:cxnSp>
        <p:nvCxnSpPr>
          <p:cNvPr id="34" name="Gerade Verbindung mit Pfeil 33"/>
          <p:cNvCxnSpPr/>
          <p:nvPr>
            <p:custDataLst>
              <p:tags r:id="rId24"/>
            </p:custDataLst>
          </p:nvPr>
        </p:nvCxnSpPr>
        <p:spPr>
          <a:xfrm>
            <a:off x="9568265" y="2680957"/>
            <a:ext cx="3588" cy="1071894"/>
          </a:xfrm>
          <a:prstGeom prst="straightConnector1">
            <a:avLst/>
          </a:prstGeom>
          <a:ln>
            <a:solidFill>
              <a:srgbClr val="3D106C"/>
            </a:solidFill>
            <a:tailEnd type="triangle"/>
          </a:ln>
        </p:spPr>
        <p:style>
          <a:lnRef idx="1">
            <a:schemeClr val="accent1"/>
          </a:lnRef>
          <a:fillRef idx="0">
            <a:schemeClr val="accent1"/>
          </a:fillRef>
          <a:effectRef idx="0">
            <a:schemeClr val="accent1"/>
          </a:effectRef>
          <a:fontRef idx="minor">
            <a:schemeClr val="tx1"/>
          </a:fontRef>
        </p:style>
      </p:cxnSp>
      <p:sp>
        <p:nvSpPr>
          <p:cNvPr id="38" name="Textfeld 37"/>
          <p:cNvSpPr txBox="1"/>
          <p:nvPr>
            <p:custDataLst>
              <p:tags r:id="rId25"/>
            </p:custDataLst>
          </p:nvPr>
        </p:nvSpPr>
        <p:spPr>
          <a:xfrm>
            <a:off x="5285376" y="3793745"/>
            <a:ext cx="790601" cy="215444"/>
          </a:xfrm>
          <a:prstGeom prst="rect">
            <a:avLst/>
          </a:prstGeom>
          <a:solidFill>
            <a:scrgbClr r="0" g="0" b="0">
              <a:alpha val="0"/>
            </a:scrgbClr>
          </a:solidFill>
          <a:ln/>
        </p:spPr>
        <p:txBody>
          <a:bodyPr wrap="none" lIns="91440" tIns="45720" rIns="91440" bIns="45720" rtlCol="0">
            <a:noAutofit/>
          </a:bodyPr>
          <a:lstStyle/>
          <a:p>
            <a:r>
              <a:rPr lang="de-DE" sz="800" dirty="0">
                <a:solidFill>
                  <a:srgbClr val="000000"/>
                </a:solidFill>
              </a:rPr>
              <a:t>TRDC8-4711</a:t>
            </a:r>
          </a:p>
        </p:txBody>
      </p:sp>
      <p:sp>
        <p:nvSpPr>
          <p:cNvPr id="39" name="Rechteck 38"/>
          <p:cNvSpPr/>
          <p:nvPr>
            <p:custDataLst>
              <p:tags r:id="rId26"/>
            </p:custDataLst>
          </p:nvPr>
        </p:nvSpPr>
        <p:spPr>
          <a:xfrm>
            <a:off x="3647689" y="1895835"/>
            <a:ext cx="1574810" cy="890208"/>
          </a:xfrm>
          <a:prstGeom prst="rect">
            <a:avLst/>
          </a:prstGeom>
          <a:solidFill>
            <a:srgbClr val="AEDB7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r>
              <a:rPr lang="de-DE" sz="1000" dirty="0">
                <a:solidFill>
                  <a:srgbClr val="000000"/>
                </a:solidFill>
              </a:rPr>
              <a:t>/RB0G/ - UI Package</a:t>
            </a:r>
          </a:p>
          <a:p>
            <a:endParaRPr lang="de-DE" sz="1000" dirty="0">
              <a:solidFill>
                <a:srgbClr val="000000"/>
              </a:solidFill>
            </a:endParaRPr>
          </a:p>
        </p:txBody>
      </p:sp>
      <p:sp>
        <p:nvSpPr>
          <p:cNvPr id="40" name="Rechteck 39"/>
          <p:cNvSpPr/>
          <p:nvPr>
            <p:custDataLst>
              <p:tags r:id="rId27"/>
            </p:custDataLst>
          </p:nvPr>
        </p:nvSpPr>
        <p:spPr>
          <a:xfrm>
            <a:off x="3734915" y="2172241"/>
            <a:ext cx="1412367" cy="256648"/>
          </a:xfrm>
          <a:prstGeom prst="rect">
            <a:avLst/>
          </a:prstGeom>
          <a:solidFill>
            <a:srgbClr val="999F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de-DE" sz="1000" dirty="0">
              <a:solidFill>
                <a:srgbClr val="FFFFFF"/>
              </a:solidFill>
            </a:endParaRPr>
          </a:p>
        </p:txBody>
      </p:sp>
      <p:sp>
        <p:nvSpPr>
          <p:cNvPr id="42" name="Textfeld 41"/>
          <p:cNvSpPr txBox="1"/>
          <p:nvPr>
            <p:custDataLst>
              <p:tags r:id="rId28"/>
            </p:custDataLst>
          </p:nvPr>
        </p:nvSpPr>
        <p:spPr>
          <a:xfrm>
            <a:off x="5301460" y="2153256"/>
            <a:ext cx="808235" cy="215444"/>
          </a:xfrm>
          <a:prstGeom prst="rect">
            <a:avLst/>
          </a:prstGeom>
          <a:solidFill>
            <a:scrgbClr r="0" g="0" b="0">
              <a:alpha val="0"/>
            </a:scrgbClr>
          </a:solidFill>
          <a:ln/>
        </p:spPr>
        <p:txBody>
          <a:bodyPr wrap="none" lIns="91440" tIns="45720" rIns="91440" bIns="45720" rtlCol="0">
            <a:noAutofit/>
          </a:bodyPr>
          <a:lstStyle/>
          <a:p>
            <a:r>
              <a:rPr lang="de-DE" sz="800" dirty="0">
                <a:solidFill>
                  <a:srgbClr val="000000"/>
                </a:solidFill>
              </a:rPr>
              <a:t>TRDXG-4712</a:t>
            </a:r>
          </a:p>
        </p:txBody>
      </p:sp>
      <p:sp>
        <p:nvSpPr>
          <p:cNvPr id="43" name="Rechteck 42"/>
          <p:cNvSpPr/>
          <p:nvPr>
            <p:custDataLst>
              <p:tags r:id="rId29"/>
            </p:custDataLst>
          </p:nvPr>
        </p:nvSpPr>
        <p:spPr>
          <a:xfrm>
            <a:off x="6080764" y="3424870"/>
            <a:ext cx="1730131" cy="1768895"/>
          </a:xfrm>
          <a:prstGeom prst="rect">
            <a:avLst/>
          </a:prstGeom>
          <a:solidFill>
            <a:srgbClr val="E0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noAutofit/>
          </a:bodyPr>
          <a:lstStyle/>
          <a:p>
            <a:r>
              <a:rPr lang="de-DE" sz="1200" dirty="0">
                <a:solidFill>
                  <a:schemeClr val="tx1"/>
                </a:solidFill>
              </a:rPr>
              <a:t>SID</a:t>
            </a:r>
          </a:p>
        </p:txBody>
      </p:sp>
      <p:sp>
        <p:nvSpPr>
          <p:cNvPr id="44" name="Rechteck 43"/>
          <p:cNvSpPr/>
          <p:nvPr>
            <p:custDataLst>
              <p:tags r:id="rId30"/>
            </p:custDataLst>
          </p:nvPr>
        </p:nvSpPr>
        <p:spPr>
          <a:xfrm>
            <a:off x="6173427" y="3505140"/>
            <a:ext cx="1567218" cy="1008867"/>
          </a:xfrm>
          <a:prstGeom prst="rect">
            <a:avLst/>
          </a:prstGeom>
          <a:solidFill>
            <a:srgbClr val="6FB9E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r>
              <a:rPr lang="de-DE" sz="1000" dirty="0">
                <a:solidFill>
                  <a:srgbClr val="000000"/>
                </a:solidFill>
              </a:rPr>
              <a:t>/RB9x/ - Package</a:t>
            </a:r>
          </a:p>
        </p:txBody>
      </p:sp>
      <p:sp>
        <p:nvSpPr>
          <p:cNvPr id="45" name="Rechteck 44"/>
          <p:cNvSpPr/>
          <p:nvPr>
            <p:custDataLst>
              <p:tags r:id="rId31"/>
            </p:custDataLst>
          </p:nvPr>
        </p:nvSpPr>
        <p:spPr>
          <a:xfrm>
            <a:off x="6246237" y="3753233"/>
            <a:ext cx="1414799" cy="288032"/>
          </a:xfrm>
          <a:prstGeom prst="rect">
            <a:avLst/>
          </a:prstGeom>
          <a:solidFill>
            <a:srgbClr val="999F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a:solidFill>
                  <a:srgbClr val="FFFFFF"/>
                </a:solidFill>
              </a:rPr>
              <a:t>Model </a:t>
            </a:r>
            <a:r>
              <a:rPr lang="de-DE" sz="800" dirty="0" err="1">
                <a:solidFill>
                  <a:srgbClr val="FFFFFF"/>
                </a:solidFill>
              </a:rPr>
              <a:t>and</a:t>
            </a:r>
            <a:r>
              <a:rPr lang="de-DE" sz="800" dirty="0">
                <a:solidFill>
                  <a:srgbClr val="FFFFFF"/>
                </a:solidFill>
              </a:rPr>
              <a:t> Data Provider</a:t>
            </a:r>
          </a:p>
        </p:txBody>
      </p:sp>
      <p:sp>
        <p:nvSpPr>
          <p:cNvPr id="46" name="Rechteck 45"/>
          <p:cNvSpPr/>
          <p:nvPr>
            <p:custDataLst>
              <p:tags r:id="rId32"/>
            </p:custDataLst>
          </p:nvPr>
        </p:nvSpPr>
        <p:spPr>
          <a:xfrm>
            <a:off x="6246237" y="4142865"/>
            <a:ext cx="1414799" cy="288032"/>
          </a:xfrm>
          <a:prstGeom prst="rect">
            <a:avLst/>
          </a:prstGeom>
          <a:solidFill>
            <a:srgbClr val="999F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a:solidFill>
                  <a:srgbClr val="FFFFFF"/>
                </a:solidFill>
              </a:rPr>
              <a:t>Business </a:t>
            </a:r>
            <a:r>
              <a:rPr lang="de-DE" sz="800" dirty="0" err="1">
                <a:solidFill>
                  <a:srgbClr val="FFFFFF"/>
                </a:solidFill>
              </a:rPr>
              <a:t>Application</a:t>
            </a:r>
            <a:endParaRPr lang="de-DE" sz="800" dirty="0">
              <a:solidFill>
                <a:srgbClr val="FFFFFF"/>
              </a:solidFill>
            </a:endParaRPr>
          </a:p>
        </p:txBody>
      </p:sp>
      <p:sp>
        <p:nvSpPr>
          <p:cNvPr id="50" name="Rechteck 49"/>
          <p:cNvSpPr/>
          <p:nvPr>
            <p:custDataLst>
              <p:tags r:id="rId33"/>
            </p:custDataLst>
          </p:nvPr>
        </p:nvSpPr>
        <p:spPr>
          <a:xfrm>
            <a:off x="6172861" y="1883836"/>
            <a:ext cx="1567783" cy="902207"/>
          </a:xfrm>
          <a:prstGeom prst="rect">
            <a:avLst/>
          </a:prstGeom>
          <a:solidFill>
            <a:srgbClr val="AEDB7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r>
              <a:rPr lang="de-DE" sz="1000" dirty="0">
                <a:solidFill>
                  <a:srgbClr val="000000"/>
                </a:solidFill>
              </a:rPr>
              <a:t>/RB0G/ - Package</a:t>
            </a:r>
          </a:p>
        </p:txBody>
      </p:sp>
      <p:cxnSp>
        <p:nvCxnSpPr>
          <p:cNvPr id="51" name="Gerade Verbindung mit Pfeil 50"/>
          <p:cNvCxnSpPr/>
          <p:nvPr>
            <p:custDataLst>
              <p:tags r:id="rId34"/>
            </p:custDataLst>
          </p:nvPr>
        </p:nvCxnSpPr>
        <p:spPr>
          <a:xfrm>
            <a:off x="6966318" y="2682649"/>
            <a:ext cx="3588" cy="1070584"/>
          </a:xfrm>
          <a:prstGeom prst="straightConnector1">
            <a:avLst/>
          </a:prstGeom>
          <a:ln>
            <a:solidFill>
              <a:srgbClr val="3D106C"/>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p:cNvCxnSpPr>
            <a:stCxn id="44" idx="3"/>
            <a:endCxn id="26" idx="1"/>
          </p:cNvCxnSpPr>
          <p:nvPr>
            <p:custDataLst>
              <p:tags r:id="rId35"/>
            </p:custDataLst>
          </p:nvPr>
        </p:nvCxnSpPr>
        <p:spPr>
          <a:xfrm flipV="1">
            <a:off x="7740645" y="4009192"/>
            <a:ext cx="1012013" cy="382"/>
          </a:xfrm>
          <a:prstGeom prst="straightConnector1">
            <a:avLst/>
          </a:prstGeom>
          <a:ln>
            <a:solidFill>
              <a:srgbClr val="3D106C"/>
            </a:solidFill>
            <a:tailEnd type="triangle"/>
          </a:ln>
        </p:spPr>
        <p:style>
          <a:lnRef idx="1">
            <a:schemeClr val="accent1"/>
          </a:lnRef>
          <a:fillRef idx="0">
            <a:schemeClr val="accent1"/>
          </a:fillRef>
          <a:effectRef idx="0">
            <a:schemeClr val="accent1"/>
          </a:effectRef>
          <a:fontRef idx="minor">
            <a:schemeClr val="tx1"/>
          </a:fontRef>
        </p:style>
      </p:cxnSp>
      <p:sp>
        <p:nvSpPr>
          <p:cNvPr id="55" name="Textfeld 54"/>
          <p:cNvSpPr txBox="1"/>
          <p:nvPr>
            <p:custDataLst>
              <p:tags r:id="rId36"/>
            </p:custDataLst>
          </p:nvPr>
        </p:nvSpPr>
        <p:spPr>
          <a:xfrm>
            <a:off x="7840576" y="3789144"/>
            <a:ext cx="790601" cy="215444"/>
          </a:xfrm>
          <a:prstGeom prst="rect">
            <a:avLst/>
          </a:prstGeom>
          <a:solidFill>
            <a:scrgbClr r="0" g="0" b="0">
              <a:alpha val="0"/>
            </a:scrgbClr>
          </a:solidFill>
          <a:ln/>
        </p:spPr>
        <p:txBody>
          <a:bodyPr wrap="none" lIns="91440" tIns="45720" rIns="91440" bIns="45720" rtlCol="0">
            <a:noAutofit/>
          </a:bodyPr>
          <a:lstStyle/>
          <a:p>
            <a:r>
              <a:rPr lang="de-DE" sz="800" dirty="0">
                <a:solidFill>
                  <a:srgbClr val="000000"/>
                </a:solidFill>
              </a:rPr>
              <a:t>TRDC8-4711</a:t>
            </a:r>
          </a:p>
        </p:txBody>
      </p:sp>
      <p:cxnSp>
        <p:nvCxnSpPr>
          <p:cNvPr id="56" name="Gerade Verbindung mit Pfeil 55"/>
          <p:cNvCxnSpPr>
            <a:stCxn id="50" idx="3"/>
            <a:endCxn id="33" idx="1"/>
          </p:cNvCxnSpPr>
          <p:nvPr>
            <p:custDataLst>
              <p:tags r:id="rId37"/>
            </p:custDataLst>
          </p:nvPr>
        </p:nvCxnSpPr>
        <p:spPr>
          <a:xfrm flipV="1">
            <a:off x="7740644" y="2334939"/>
            <a:ext cx="1011095" cy="1"/>
          </a:xfrm>
          <a:prstGeom prst="straightConnector1">
            <a:avLst/>
          </a:prstGeom>
          <a:ln>
            <a:solidFill>
              <a:srgbClr val="3D106C"/>
            </a:solidFill>
            <a:tailEnd type="triangle"/>
          </a:ln>
        </p:spPr>
        <p:style>
          <a:lnRef idx="1">
            <a:schemeClr val="accent1"/>
          </a:lnRef>
          <a:fillRef idx="0">
            <a:schemeClr val="accent1"/>
          </a:fillRef>
          <a:effectRef idx="0">
            <a:schemeClr val="accent1"/>
          </a:effectRef>
          <a:fontRef idx="minor">
            <a:schemeClr val="tx1"/>
          </a:fontRef>
        </p:style>
      </p:cxnSp>
      <p:sp>
        <p:nvSpPr>
          <p:cNvPr id="57" name="Textfeld 56"/>
          <p:cNvSpPr txBox="1"/>
          <p:nvPr>
            <p:custDataLst>
              <p:tags r:id="rId38"/>
            </p:custDataLst>
          </p:nvPr>
        </p:nvSpPr>
        <p:spPr>
          <a:xfrm>
            <a:off x="7840577" y="2150339"/>
            <a:ext cx="808235" cy="215444"/>
          </a:xfrm>
          <a:prstGeom prst="rect">
            <a:avLst/>
          </a:prstGeom>
          <a:solidFill>
            <a:scrgbClr r="0" g="0" b="0">
              <a:alpha val="0"/>
            </a:scrgbClr>
          </a:solidFill>
          <a:ln/>
        </p:spPr>
        <p:txBody>
          <a:bodyPr wrap="none" lIns="91440" tIns="45720" rIns="91440" bIns="45720" rtlCol="0">
            <a:noAutofit/>
          </a:bodyPr>
          <a:lstStyle/>
          <a:p>
            <a:r>
              <a:rPr lang="de-DE" sz="800" dirty="0">
                <a:solidFill>
                  <a:srgbClr val="000000"/>
                </a:solidFill>
              </a:rPr>
              <a:t>TRDXG-4712</a:t>
            </a:r>
          </a:p>
        </p:txBody>
      </p:sp>
      <p:cxnSp>
        <p:nvCxnSpPr>
          <p:cNvPr id="58" name="Gewinkelte Verbindung 57"/>
          <p:cNvCxnSpPr>
            <a:stCxn id="39" idx="1"/>
            <a:endCxn id="19" idx="1"/>
          </p:cNvCxnSpPr>
          <p:nvPr>
            <p:custDataLst>
              <p:tags r:id="rId39"/>
            </p:custDataLst>
          </p:nvPr>
        </p:nvCxnSpPr>
        <p:spPr>
          <a:xfrm rot="10800000" flipV="1">
            <a:off x="3647689" y="2340939"/>
            <a:ext cx="12700" cy="1668252"/>
          </a:xfrm>
          <a:prstGeom prst="bentConnector3">
            <a:avLst>
              <a:gd name="adj1" fmla="val 1800000"/>
            </a:avLst>
          </a:prstGeom>
          <a:ln>
            <a:solidFill>
              <a:srgbClr val="6F21BD"/>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feld 58"/>
          <p:cNvSpPr txBox="1"/>
          <p:nvPr>
            <p:custDataLst>
              <p:tags r:id="rId40"/>
            </p:custDataLst>
          </p:nvPr>
        </p:nvSpPr>
        <p:spPr>
          <a:xfrm rot="16200000">
            <a:off x="2754188" y="2958863"/>
            <a:ext cx="1183337" cy="246221"/>
          </a:xfrm>
          <a:prstGeom prst="rect">
            <a:avLst/>
          </a:prstGeom>
          <a:solidFill>
            <a:scrgbClr r="0" g="0" b="0">
              <a:alpha val="0"/>
            </a:scrgbClr>
          </a:solidFill>
          <a:ln/>
        </p:spPr>
        <p:txBody>
          <a:bodyPr wrap="none" lIns="91440" tIns="45720" rIns="91440" bIns="45720" rtlCol="0">
            <a:noAutofit/>
          </a:bodyPr>
          <a:lstStyle/>
          <a:p>
            <a:r>
              <a:rPr lang="de-DE" sz="1000" dirty="0">
                <a:solidFill>
                  <a:srgbClr val="6F21BD"/>
                </a:solidFill>
              </a:rPr>
              <a:t>Package Relation</a:t>
            </a:r>
          </a:p>
        </p:txBody>
      </p:sp>
      <p:cxnSp>
        <p:nvCxnSpPr>
          <p:cNvPr id="60" name="Gerade Verbindung mit Pfeil 59"/>
          <p:cNvCxnSpPr>
            <a:stCxn id="39" idx="3"/>
            <a:endCxn id="50" idx="1"/>
          </p:cNvCxnSpPr>
          <p:nvPr>
            <p:custDataLst>
              <p:tags r:id="rId41"/>
            </p:custDataLst>
          </p:nvPr>
        </p:nvCxnSpPr>
        <p:spPr>
          <a:xfrm flipV="1">
            <a:off x="5222499" y="2334940"/>
            <a:ext cx="950362" cy="5999"/>
          </a:xfrm>
          <a:prstGeom prst="straightConnector1">
            <a:avLst/>
          </a:prstGeom>
          <a:ln>
            <a:solidFill>
              <a:srgbClr val="3D106C"/>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p:cNvCxnSpPr/>
          <p:nvPr>
            <p:custDataLst>
              <p:tags r:id="rId42"/>
            </p:custDataLst>
          </p:nvPr>
        </p:nvCxnSpPr>
        <p:spPr>
          <a:xfrm>
            <a:off x="5227964" y="4004588"/>
            <a:ext cx="932406" cy="1"/>
          </a:xfrm>
          <a:prstGeom prst="straightConnector1">
            <a:avLst/>
          </a:prstGeom>
          <a:ln>
            <a:solidFill>
              <a:srgbClr val="3D106C"/>
            </a:solidFill>
            <a:tailEnd type="triangle"/>
          </a:ln>
        </p:spPr>
        <p:style>
          <a:lnRef idx="1">
            <a:schemeClr val="accent1"/>
          </a:lnRef>
          <a:fillRef idx="0">
            <a:schemeClr val="accent1"/>
          </a:fillRef>
          <a:effectRef idx="0">
            <a:schemeClr val="accent1"/>
          </a:effectRef>
          <a:fontRef idx="minor">
            <a:schemeClr val="tx1"/>
          </a:fontRef>
        </p:style>
      </p:cxnSp>
      <p:sp>
        <p:nvSpPr>
          <p:cNvPr id="64" name="Textfeld 63"/>
          <p:cNvSpPr txBox="1"/>
          <p:nvPr>
            <p:custDataLst>
              <p:tags r:id="rId43"/>
            </p:custDataLst>
          </p:nvPr>
        </p:nvSpPr>
        <p:spPr>
          <a:xfrm>
            <a:off x="6319049" y="5243598"/>
            <a:ext cx="1276888" cy="276999"/>
          </a:xfrm>
          <a:prstGeom prst="rect">
            <a:avLst/>
          </a:prstGeom>
          <a:solidFill>
            <a:scrgbClr r="0" g="0" b="0">
              <a:alpha val="0"/>
            </a:scrgbClr>
          </a:solidFill>
          <a:ln/>
        </p:spPr>
        <p:txBody>
          <a:bodyPr wrap="none" lIns="91440" tIns="45720" rIns="91440" bIns="45720" rtlCol="0">
            <a:noAutofit/>
          </a:bodyPr>
          <a:lstStyle/>
          <a:p>
            <a:pPr algn="ctr"/>
            <a:r>
              <a:rPr lang="de-DE" sz="1200" dirty="0">
                <a:solidFill>
                  <a:srgbClr val="000000"/>
                </a:solidFill>
              </a:rPr>
              <a:t>Distribution/Test</a:t>
            </a:r>
          </a:p>
        </p:txBody>
      </p:sp>
      <p:sp>
        <p:nvSpPr>
          <p:cNvPr id="65" name="Textfeld 64"/>
          <p:cNvSpPr txBox="1"/>
          <p:nvPr>
            <p:custDataLst>
              <p:tags r:id="rId44"/>
            </p:custDataLst>
          </p:nvPr>
        </p:nvSpPr>
        <p:spPr>
          <a:xfrm>
            <a:off x="9097422" y="5242941"/>
            <a:ext cx="917238" cy="276999"/>
          </a:xfrm>
          <a:prstGeom prst="rect">
            <a:avLst/>
          </a:prstGeom>
          <a:solidFill>
            <a:scrgbClr r="0" g="0" b="0">
              <a:alpha val="0"/>
            </a:scrgbClr>
          </a:solidFill>
          <a:ln/>
        </p:spPr>
        <p:txBody>
          <a:bodyPr wrap="none" lIns="91440" tIns="45720" rIns="91440" bIns="45720" rtlCol="0">
            <a:noAutofit/>
          </a:bodyPr>
          <a:lstStyle/>
          <a:p>
            <a:pPr algn="ctr"/>
            <a:r>
              <a:rPr lang="de-DE" sz="1200" dirty="0" err="1">
                <a:solidFill>
                  <a:srgbClr val="000000"/>
                </a:solidFill>
              </a:rPr>
              <a:t>Production</a:t>
            </a:r>
            <a:endParaRPr lang="de-DE" sz="1200" dirty="0">
              <a:solidFill>
                <a:srgbClr val="000000"/>
              </a:solidFill>
            </a:endParaRPr>
          </a:p>
        </p:txBody>
      </p:sp>
      <p:sp>
        <p:nvSpPr>
          <p:cNvPr id="66" name="Rechteck 65"/>
          <p:cNvSpPr/>
          <p:nvPr>
            <p:custDataLst>
              <p:tags r:id="rId45"/>
            </p:custDataLst>
          </p:nvPr>
        </p:nvSpPr>
        <p:spPr>
          <a:xfrm>
            <a:off x="3728125" y="2477528"/>
            <a:ext cx="1412367" cy="22467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err="1">
                <a:solidFill>
                  <a:srgbClr val="000000"/>
                </a:solidFill>
              </a:rPr>
              <a:t>OData</a:t>
            </a:r>
            <a:r>
              <a:rPr lang="de-DE" sz="800" dirty="0">
                <a:solidFill>
                  <a:srgbClr val="000000"/>
                </a:solidFill>
              </a:rPr>
              <a:t> Proxy</a:t>
            </a:r>
          </a:p>
        </p:txBody>
      </p:sp>
      <p:cxnSp>
        <p:nvCxnSpPr>
          <p:cNvPr id="67" name="Gerade Verbindung mit Pfeil 66"/>
          <p:cNvCxnSpPr/>
          <p:nvPr>
            <p:custDataLst>
              <p:tags r:id="rId46"/>
            </p:custDataLst>
          </p:nvPr>
        </p:nvCxnSpPr>
        <p:spPr>
          <a:xfrm>
            <a:off x="4429086" y="2682649"/>
            <a:ext cx="6790" cy="1070201"/>
          </a:xfrm>
          <a:prstGeom prst="straightConnector1">
            <a:avLst/>
          </a:prstGeom>
          <a:ln>
            <a:solidFill>
              <a:srgbClr val="3D106C"/>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r Verbinder 67"/>
          <p:cNvCxnSpPr/>
          <p:nvPr>
            <p:custDataLst>
              <p:tags r:id="rId47"/>
            </p:custDataLst>
          </p:nvPr>
        </p:nvCxnSpPr>
        <p:spPr>
          <a:xfrm>
            <a:off x="3571780" y="3191412"/>
            <a:ext cx="6840760"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69" name="Textfeld 68"/>
          <p:cNvSpPr txBox="1"/>
          <p:nvPr>
            <p:custDataLst>
              <p:tags r:id="rId48"/>
            </p:custDataLst>
          </p:nvPr>
        </p:nvSpPr>
        <p:spPr>
          <a:xfrm>
            <a:off x="10367964" y="3049880"/>
            <a:ext cx="425116" cy="276999"/>
          </a:xfrm>
          <a:prstGeom prst="rect">
            <a:avLst/>
          </a:prstGeom>
          <a:solidFill>
            <a:scrgbClr r="0" g="0" b="0">
              <a:alpha val="0"/>
            </a:scrgbClr>
          </a:solidFill>
          <a:ln/>
        </p:spPr>
        <p:txBody>
          <a:bodyPr wrap="none" lIns="91440" tIns="45720" rIns="91440" bIns="45720" rtlCol="0">
            <a:noAutofit/>
          </a:bodyPr>
          <a:lstStyle/>
          <a:p>
            <a:r>
              <a:rPr lang="de-DE" sz="1200" dirty="0">
                <a:solidFill>
                  <a:srgbClr val="C00000"/>
                </a:solidFill>
              </a:rPr>
              <a:t>FW</a:t>
            </a:r>
          </a:p>
        </p:txBody>
      </p:sp>
      <p:sp>
        <p:nvSpPr>
          <p:cNvPr id="70" name="Textfeld 69"/>
          <p:cNvSpPr txBox="1"/>
          <p:nvPr>
            <p:custDataLst>
              <p:tags r:id="rId49"/>
            </p:custDataLst>
          </p:nvPr>
        </p:nvSpPr>
        <p:spPr>
          <a:xfrm>
            <a:off x="4389145" y="3160788"/>
            <a:ext cx="662361" cy="215444"/>
          </a:xfrm>
          <a:prstGeom prst="rect">
            <a:avLst/>
          </a:prstGeom>
          <a:solidFill>
            <a:scrgbClr r="0" g="0" b="0">
              <a:alpha val="0"/>
            </a:scrgbClr>
          </a:solidFill>
          <a:ln/>
        </p:spPr>
        <p:txBody>
          <a:bodyPr wrap="none" lIns="91440" tIns="45720" rIns="91440" bIns="45720" rtlCol="0">
            <a:noAutofit/>
          </a:bodyPr>
          <a:lstStyle/>
          <a:p>
            <a:r>
              <a:rPr lang="de-DE" sz="800" dirty="0">
                <a:solidFill>
                  <a:srgbClr val="000000"/>
                </a:solidFill>
              </a:rPr>
              <a:t>RFC/</a:t>
            </a:r>
            <a:r>
              <a:rPr lang="de-DE" sz="800" dirty="0" err="1">
                <a:solidFill>
                  <a:srgbClr val="000000"/>
                </a:solidFill>
              </a:rPr>
              <a:t>tRFC</a:t>
            </a:r>
            <a:endParaRPr lang="de-DE" sz="800" dirty="0">
              <a:solidFill>
                <a:srgbClr val="000000"/>
              </a:solidFill>
            </a:endParaRPr>
          </a:p>
        </p:txBody>
      </p:sp>
      <p:sp>
        <p:nvSpPr>
          <p:cNvPr id="71" name="Textfeld 70"/>
          <p:cNvSpPr txBox="1"/>
          <p:nvPr>
            <p:custDataLst>
              <p:tags r:id="rId50"/>
            </p:custDataLst>
          </p:nvPr>
        </p:nvSpPr>
        <p:spPr>
          <a:xfrm>
            <a:off x="6950508" y="3186049"/>
            <a:ext cx="662361" cy="215444"/>
          </a:xfrm>
          <a:prstGeom prst="rect">
            <a:avLst/>
          </a:prstGeom>
          <a:solidFill>
            <a:scrgbClr r="0" g="0" b="0">
              <a:alpha val="0"/>
            </a:scrgbClr>
          </a:solidFill>
          <a:ln/>
        </p:spPr>
        <p:txBody>
          <a:bodyPr wrap="none" lIns="91440" tIns="45720" rIns="91440" bIns="45720" rtlCol="0">
            <a:noAutofit/>
          </a:bodyPr>
          <a:lstStyle/>
          <a:p>
            <a:r>
              <a:rPr lang="de-DE" sz="800" dirty="0">
                <a:solidFill>
                  <a:srgbClr val="000000"/>
                </a:solidFill>
              </a:rPr>
              <a:t>RFC/</a:t>
            </a:r>
            <a:r>
              <a:rPr lang="de-DE" sz="800" dirty="0" err="1">
                <a:solidFill>
                  <a:srgbClr val="000000"/>
                </a:solidFill>
              </a:rPr>
              <a:t>tRFC</a:t>
            </a:r>
            <a:endParaRPr lang="de-DE" sz="800" dirty="0">
              <a:solidFill>
                <a:srgbClr val="000000"/>
              </a:solidFill>
            </a:endParaRPr>
          </a:p>
        </p:txBody>
      </p:sp>
      <p:sp>
        <p:nvSpPr>
          <p:cNvPr id="72" name="Textfeld 71"/>
          <p:cNvSpPr txBox="1"/>
          <p:nvPr>
            <p:custDataLst>
              <p:tags r:id="rId51"/>
            </p:custDataLst>
          </p:nvPr>
        </p:nvSpPr>
        <p:spPr>
          <a:xfrm>
            <a:off x="9556042" y="3174817"/>
            <a:ext cx="662361" cy="215444"/>
          </a:xfrm>
          <a:prstGeom prst="rect">
            <a:avLst/>
          </a:prstGeom>
          <a:solidFill>
            <a:scrgbClr r="0" g="0" b="0">
              <a:alpha val="0"/>
            </a:scrgbClr>
          </a:solidFill>
          <a:ln/>
        </p:spPr>
        <p:txBody>
          <a:bodyPr wrap="none" lIns="91440" tIns="45720" rIns="91440" bIns="45720" rtlCol="0">
            <a:noAutofit/>
          </a:bodyPr>
          <a:lstStyle/>
          <a:p>
            <a:r>
              <a:rPr lang="de-DE" sz="800" dirty="0">
                <a:solidFill>
                  <a:srgbClr val="000000"/>
                </a:solidFill>
              </a:rPr>
              <a:t>RFC/</a:t>
            </a:r>
            <a:r>
              <a:rPr lang="de-DE" sz="800" dirty="0" err="1">
                <a:solidFill>
                  <a:srgbClr val="000000"/>
                </a:solidFill>
              </a:rPr>
              <a:t>tRFC</a:t>
            </a:r>
            <a:endParaRPr lang="de-DE" sz="800" dirty="0">
              <a:solidFill>
                <a:srgbClr val="000000"/>
              </a:solidFill>
            </a:endParaRPr>
          </a:p>
        </p:txBody>
      </p:sp>
      <p:sp>
        <p:nvSpPr>
          <p:cNvPr id="73" name="Textfeld 72"/>
          <p:cNvSpPr txBox="1"/>
          <p:nvPr>
            <p:custDataLst>
              <p:tags r:id="rId52"/>
            </p:custDataLst>
          </p:nvPr>
        </p:nvSpPr>
        <p:spPr>
          <a:xfrm>
            <a:off x="8384425" y="395527"/>
            <a:ext cx="2146914" cy="526807"/>
          </a:xfrm>
          <a:prstGeom prst="rect">
            <a:avLst/>
          </a:prstGeom>
          <a:solidFill>
            <a:scrgbClr r="0" g="0" b="0">
              <a:alpha val="0"/>
            </a:scrgbClr>
          </a:solidFill>
          <a:ln/>
        </p:spPr>
        <p:txBody>
          <a:bodyPr wrap="none" lIns="91440" tIns="45720" rIns="91440" bIns="45720" rtlCol="0">
            <a:noAutofit/>
          </a:bodyPr>
          <a:lstStyle/>
          <a:p>
            <a:r>
              <a:rPr lang="de-DE" sz="1000" dirty="0" err="1">
                <a:solidFill>
                  <a:srgbClr val="000000"/>
                </a:solidFill>
              </a:rPr>
              <a:t>Exemplary</a:t>
            </a:r>
            <a:r>
              <a:rPr lang="de-DE" sz="1000" dirty="0">
                <a:solidFill>
                  <a:srgbClr val="000000"/>
                </a:solidFill>
              </a:rPr>
              <a:t> Central Development. </a:t>
            </a:r>
            <a:r>
              <a:rPr lang="de-DE" sz="1000" dirty="0" smtClean="0">
                <a:solidFill>
                  <a:srgbClr val="000000"/>
                </a:solidFill>
              </a:rPr>
              <a:t/>
            </a:r>
            <a:br>
              <a:rPr lang="de-DE" sz="1000" dirty="0" smtClean="0">
                <a:solidFill>
                  <a:srgbClr val="000000"/>
                </a:solidFill>
              </a:rPr>
            </a:br>
            <a:r>
              <a:rPr lang="de-DE" sz="1000" dirty="0" err="1" smtClean="0">
                <a:solidFill>
                  <a:srgbClr val="000000"/>
                </a:solidFill>
              </a:rPr>
              <a:t>Fits</a:t>
            </a:r>
            <a:r>
              <a:rPr lang="de-DE" sz="1000" dirty="0" smtClean="0">
                <a:solidFill>
                  <a:srgbClr val="000000"/>
                </a:solidFill>
              </a:rPr>
              <a:t> </a:t>
            </a:r>
            <a:r>
              <a:rPr lang="de-DE" sz="1000" dirty="0" err="1">
                <a:solidFill>
                  <a:srgbClr val="000000"/>
                </a:solidFill>
              </a:rPr>
              <a:t>to</a:t>
            </a:r>
            <a:r>
              <a:rPr lang="de-DE" sz="1000" dirty="0">
                <a:solidFill>
                  <a:srgbClr val="000000"/>
                </a:solidFill>
              </a:rPr>
              <a:t> </a:t>
            </a:r>
            <a:r>
              <a:rPr lang="de-DE" sz="1000" dirty="0" err="1">
                <a:solidFill>
                  <a:srgbClr val="000000"/>
                </a:solidFill>
              </a:rPr>
              <a:t>any</a:t>
            </a:r>
            <a:r>
              <a:rPr lang="de-DE" sz="1000" dirty="0">
                <a:solidFill>
                  <a:srgbClr val="000000"/>
                </a:solidFill>
              </a:rPr>
              <a:t> GB System </a:t>
            </a:r>
            <a:r>
              <a:rPr lang="de-DE" sz="1000" dirty="0" smtClean="0">
                <a:solidFill>
                  <a:srgbClr val="000000"/>
                </a:solidFill>
              </a:rPr>
              <a:t>Line </a:t>
            </a:r>
            <a:r>
              <a:rPr lang="de-DE" sz="1000" dirty="0" err="1" smtClean="0">
                <a:solidFill>
                  <a:srgbClr val="000000"/>
                </a:solidFill>
              </a:rPr>
              <a:t>as</a:t>
            </a:r>
            <a:r>
              <a:rPr lang="de-DE" sz="1000" dirty="0" smtClean="0">
                <a:solidFill>
                  <a:srgbClr val="000000"/>
                </a:solidFill>
              </a:rPr>
              <a:t> </a:t>
            </a:r>
            <a:r>
              <a:rPr lang="de-DE" sz="1000" dirty="0" err="1" smtClean="0">
                <a:solidFill>
                  <a:srgbClr val="000000"/>
                </a:solidFill>
              </a:rPr>
              <a:t>well</a:t>
            </a:r>
            <a:r>
              <a:rPr lang="de-DE" sz="1000" dirty="0" smtClean="0">
                <a:solidFill>
                  <a:srgbClr val="000000"/>
                </a:solidFill>
              </a:rPr>
              <a:t>.  </a:t>
            </a:r>
            <a:endParaRPr lang="de-DE" sz="1000" dirty="0">
              <a:solidFill>
                <a:srgbClr val="000000"/>
              </a:solidFill>
            </a:endParaRPr>
          </a:p>
        </p:txBody>
      </p:sp>
      <p:sp>
        <p:nvSpPr>
          <p:cNvPr id="74" name="Wolke 73"/>
          <p:cNvSpPr/>
          <p:nvPr>
            <p:custDataLst>
              <p:tags r:id="rId53"/>
            </p:custDataLst>
          </p:nvPr>
        </p:nvSpPr>
        <p:spPr>
          <a:xfrm>
            <a:off x="294433" y="1738840"/>
            <a:ext cx="2603598" cy="963367"/>
          </a:xfrm>
          <a:prstGeom prst="cloud">
            <a:avLst/>
          </a:prstGeom>
          <a:solidFill>
            <a:srgbClr val="B2B3B5"/>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5" name="Rechteck 74"/>
          <p:cNvSpPr/>
          <p:nvPr>
            <p:custDataLst>
              <p:tags r:id="rId54"/>
            </p:custDataLst>
          </p:nvPr>
        </p:nvSpPr>
        <p:spPr>
          <a:xfrm>
            <a:off x="733484" y="2006999"/>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6" name="Rechteck 75"/>
          <p:cNvSpPr/>
          <p:nvPr>
            <p:custDataLst>
              <p:tags r:id="rId55"/>
            </p:custDataLst>
          </p:nvPr>
        </p:nvSpPr>
        <p:spPr>
          <a:xfrm>
            <a:off x="1003146" y="2004213"/>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7" name="Rechteck 76"/>
          <p:cNvSpPr/>
          <p:nvPr>
            <p:custDataLst>
              <p:tags r:id="rId56"/>
            </p:custDataLst>
          </p:nvPr>
        </p:nvSpPr>
        <p:spPr>
          <a:xfrm>
            <a:off x="1278481" y="2004212"/>
            <a:ext cx="189309" cy="175509"/>
          </a:xfrm>
          <a:prstGeom prst="rect">
            <a:avLst/>
          </a:prstGeom>
          <a:solidFill>
            <a:srgbClr val="1399A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8" name="Rechteck 77"/>
          <p:cNvSpPr/>
          <p:nvPr>
            <p:custDataLst>
              <p:tags r:id="rId57"/>
            </p:custDataLst>
          </p:nvPr>
        </p:nvSpPr>
        <p:spPr>
          <a:xfrm>
            <a:off x="733483" y="2254458"/>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79" name="Rechteck 78"/>
          <p:cNvSpPr/>
          <p:nvPr>
            <p:custDataLst>
              <p:tags r:id="rId58"/>
            </p:custDataLst>
          </p:nvPr>
        </p:nvSpPr>
        <p:spPr>
          <a:xfrm>
            <a:off x="1003146" y="2254458"/>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0" name="Textfeld 79"/>
          <p:cNvSpPr txBox="1"/>
          <p:nvPr>
            <p:custDataLst>
              <p:tags r:id="rId59"/>
            </p:custDataLst>
          </p:nvPr>
        </p:nvSpPr>
        <p:spPr>
          <a:xfrm>
            <a:off x="1603281" y="1771189"/>
            <a:ext cx="954738" cy="865522"/>
          </a:xfrm>
          <a:prstGeom prst="rect">
            <a:avLst/>
          </a:prstGeom>
          <a:noFill/>
        </p:spPr>
        <p:txBody>
          <a:bodyPr wrap="none" lIns="0" tIns="0" rIns="0" bIns="0" rtlCol="0" anchor="ctr">
            <a:noAutofit/>
          </a:bodyPr>
          <a:lstStyle/>
          <a:p>
            <a:pPr marL="171450" indent="-171450">
              <a:spcBef>
                <a:spcPts val="500"/>
              </a:spcBef>
              <a:buFont typeface="Arial" panose="020B0604020202020204" pitchFamily="34" charset="0"/>
              <a:buChar char="•"/>
            </a:pPr>
            <a:r>
              <a:rPr lang="de-DE" sz="800" dirty="0" smtClean="0">
                <a:solidFill>
                  <a:schemeClr val="bg1"/>
                </a:solidFill>
              </a:rPr>
              <a:t>BUILD</a:t>
            </a:r>
          </a:p>
          <a:p>
            <a:pPr marL="171450" indent="-171450">
              <a:spcBef>
                <a:spcPts val="500"/>
              </a:spcBef>
              <a:buFont typeface="Arial" panose="020B0604020202020204" pitchFamily="34" charset="0"/>
              <a:buChar char="•"/>
            </a:pPr>
            <a:r>
              <a:rPr lang="de-DE" sz="800" dirty="0" err="1" smtClean="0">
                <a:solidFill>
                  <a:schemeClr val="bg1"/>
                </a:solidFill>
              </a:rPr>
              <a:t>WebIDE</a:t>
            </a:r>
            <a:r>
              <a:rPr lang="de-DE" sz="800" dirty="0" smtClean="0">
                <a:solidFill>
                  <a:schemeClr val="bg1"/>
                </a:solidFill>
              </a:rPr>
              <a:t>/</a:t>
            </a:r>
            <a:r>
              <a:rPr lang="de-DE" sz="800" dirty="0" err="1" smtClean="0">
                <a:solidFill>
                  <a:schemeClr val="bg1"/>
                </a:solidFill>
              </a:rPr>
              <a:t>Git</a:t>
            </a:r>
            <a:endParaRPr lang="de-DE" sz="800" dirty="0" smtClean="0">
              <a:solidFill>
                <a:schemeClr val="bg1"/>
              </a:solidFill>
            </a:endParaRPr>
          </a:p>
        </p:txBody>
      </p:sp>
      <p:sp>
        <p:nvSpPr>
          <p:cNvPr id="81" name="Rechteck 80"/>
          <p:cNvSpPr/>
          <p:nvPr>
            <p:custDataLst>
              <p:tags r:id="rId60"/>
            </p:custDataLst>
          </p:nvPr>
        </p:nvSpPr>
        <p:spPr>
          <a:xfrm>
            <a:off x="6160370" y="4566291"/>
            <a:ext cx="1580275" cy="343469"/>
          </a:xfrm>
          <a:prstGeom prst="rect">
            <a:avLst/>
          </a:prstGeom>
          <a:solidFill>
            <a:srgbClr val="0E78C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900" dirty="0">
                <a:solidFill>
                  <a:srgbClr val="FFFFFF"/>
                </a:solidFill>
              </a:rPr>
              <a:t>SAP Business </a:t>
            </a:r>
            <a:r>
              <a:rPr lang="de-DE" sz="900" dirty="0" smtClean="0">
                <a:solidFill>
                  <a:srgbClr val="FFFFFF"/>
                </a:solidFill>
              </a:rPr>
              <a:t>Suite, S/4HANA</a:t>
            </a:r>
            <a:endParaRPr lang="de-DE" sz="900" dirty="0">
              <a:solidFill>
                <a:srgbClr val="FFFFFF"/>
              </a:solidFill>
            </a:endParaRPr>
          </a:p>
        </p:txBody>
      </p:sp>
      <p:sp>
        <p:nvSpPr>
          <p:cNvPr id="82" name="Rechteck 81"/>
          <p:cNvSpPr/>
          <p:nvPr>
            <p:custDataLst>
              <p:tags r:id="rId61"/>
            </p:custDataLst>
          </p:nvPr>
        </p:nvSpPr>
        <p:spPr>
          <a:xfrm>
            <a:off x="8752658" y="4567515"/>
            <a:ext cx="1580275" cy="343469"/>
          </a:xfrm>
          <a:prstGeom prst="rect">
            <a:avLst/>
          </a:prstGeom>
          <a:solidFill>
            <a:srgbClr val="0E78C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900" dirty="0">
                <a:solidFill>
                  <a:srgbClr val="FFFFFF"/>
                </a:solidFill>
              </a:rPr>
              <a:t>SAP Business </a:t>
            </a:r>
            <a:r>
              <a:rPr lang="de-DE" sz="900" dirty="0" smtClean="0">
                <a:solidFill>
                  <a:srgbClr val="FFFFFF"/>
                </a:solidFill>
              </a:rPr>
              <a:t>Suite, S/4HANA</a:t>
            </a:r>
            <a:endParaRPr lang="de-DE" sz="900" dirty="0">
              <a:solidFill>
                <a:srgbClr val="FFFFFF"/>
              </a:solidFill>
            </a:endParaRPr>
          </a:p>
        </p:txBody>
      </p:sp>
      <p:pic>
        <p:nvPicPr>
          <p:cNvPr id="86" name="Grafik 85"/>
          <p:cNvPicPr>
            <a:picLocks noChangeAspect="1"/>
          </p:cNvPicPr>
          <p:nvPr>
            <p:custDataLst>
              <p:tags r:id="rId62"/>
            </p:custDataLst>
          </p:nvPr>
        </p:nvPicPr>
        <p:blipFill>
          <a:blip r:embed="rId87" cstate="print">
            <a:extLst>
              <a:ext uri="{28A0092B-C50C-407E-A947-70E740481C1C}">
                <a14:useLocalDpi xmlns:a14="http://schemas.microsoft.com/office/drawing/2010/main" val="0"/>
              </a:ext>
            </a:extLst>
          </a:blip>
          <a:stretch>
            <a:fillRect/>
          </a:stretch>
        </p:blipFill>
        <p:spPr>
          <a:xfrm>
            <a:off x="8712146" y="1031764"/>
            <a:ext cx="848832" cy="585644"/>
          </a:xfrm>
          <a:prstGeom prst="rect">
            <a:avLst/>
          </a:prstGeom>
          <a:ln>
            <a:noFill/>
          </a:ln>
          <a:effectLst>
            <a:glow>
              <a:schemeClr val="bg1"/>
            </a:glow>
          </a:effectLst>
        </p:spPr>
      </p:pic>
      <p:pic>
        <p:nvPicPr>
          <p:cNvPr id="87" name="Grafik 86"/>
          <p:cNvPicPr>
            <a:picLocks noChangeAspect="1"/>
          </p:cNvPicPr>
          <p:nvPr>
            <p:custDataLst>
              <p:tags r:id="rId63"/>
            </p:custDataLst>
          </p:nvPr>
        </p:nvPicPr>
        <p:blipFill>
          <a:blip r:embed="rId88" cstate="print">
            <a:extLst>
              <a:ext uri="{28A0092B-C50C-407E-A947-70E740481C1C}">
                <a14:useLocalDpi xmlns:a14="http://schemas.microsoft.com/office/drawing/2010/main" val="0"/>
              </a:ext>
            </a:extLst>
          </a:blip>
          <a:stretch>
            <a:fillRect/>
          </a:stretch>
        </p:blipFill>
        <p:spPr>
          <a:xfrm>
            <a:off x="9487923" y="1025498"/>
            <a:ext cx="573866" cy="596821"/>
          </a:xfrm>
          <a:prstGeom prst="rect">
            <a:avLst/>
          </a:prstGeom>
        </p:spPr>
      </p:pic>
      <p:pic>
        <p:nvPicPr>
          <p:cNvPr id="88" name="Grafik 87"/>
          <p:cNvPicPr>
            <a:picLocks noChangeAspect="1"/>
          </p:cNvPicPr>
          <p:nvPr>
            <p:custDataLst>
              <p:tags r:id="rId64"/>
            </p:custDataLst>
          </p:nvPr>
        </p:nvPicPr>
        <p:blipFill>
          <a:blip r:embed="rId89" cstate="print">
            <a:extLst>
              <a:ext uri="{28A0092B-C50C-407E-A947-70E740481C1C}">
                <a14:useLocalDpi xmlns:a14="http://schemas.microsoft.com/office/drawing/2010/main" val="0"/>
              </a:ext>
            </a:extLst>
          </a:blip>
          <a:stretch>
            <a:fillRect/>
          </a:stretch>
        </p:blipFill>
        <p:spPr>
          <a:xfrm>
            <a:off x="10082719" y="791756"/>
            <a:ext cx="478550" cy="829486"/>
          </a:xfrm>
          <a:prstGeom prst="rect">
            <a:avLst/>
          </a:prstGeom>
        </p:spPr>
      </p:pic>
      <p:sp>
        <p:nvSpPr>
          <p:cNvPr id="97" name="Rechteck 96"/>
          <p:cNvSpPr/>
          <p:nvPr>
            <p:custDataLst>
              <p:tags r:id="rId65"/>
            </p:custDataLst>
          </p:nvPr>
        </p:nvSpPr>
        <p:spPr>
          <a:xfrm>
            <a:off x="3804073" y="2207181"/>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8" name="Rechteck 97"/>
          <p:cNvSpPr/>
          <p:nvPr>
            <p:custDataLst>
              <p:tags r:id="rId66"/>
            </p:custDataLst>
          </p:nvPr>
        </p:nvSpPr>
        <p:spPr>
          <a:xfrm>
            <a:off x="4073736" y="2207181"/>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99" name="Rechteck 98"/>
          <p:cNvSpPr/>
          <p:nvPr>
            <p:custDataLst>
              <p:tags r:id="rId67"/>
            </p:custDataLst>
          </p:nvPr>
        </p:nvSpPr>
        <p:spPr>
          <a:xfrm>
            <a:off x="6248439" y="2157843"/>
            <a:ext cx="1412367" cy="256648"/>
          </a:xfrm>
          <a:prstGeom prst="rect">
            <a:avLst/>
          </a:prstGeom>
          <a:solidFill>
            <a:srgbClr val="999F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de-DE" sz="1000" dirty="0">
              <a:solidFill>
                <a:srgbClr val="FFFFFF"/>
              </a:solidFill>
            </a:endParaRPr>
          </a:p>
        </p:txBody>
      </p:sp>
      <p:sp>
        <p:nvSpPr>
          <p:cNvPr id="100" name="Rechteck 99"/>
          <p:cNvSpPr/>
          <p:nvPr>
            <p:custDataLst>
              <p:tags r:id="rId68"/>
            </p:custDataLst>
          </p:nvPr>
        </p:nvSpPr>
        <p:spPr>
          <a:xfrm>
            <a:off x="6241649" y="2463130"/>
            <a:ext cx="1412367" cy="22467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err="1">
                <a:solidFill>
                  <a:srgbClr val="000000"/>
                </a:solidFill>
              </a:rPr>
              <a:t>OData</a:t>
            </a:r>
            <a:r>
              <a:rPr lang="de-DE" sz="800" dirty="0">
                <a:solidFill>
                  <a:srgbClr val="000000"/>
                </a:solidFill>
              </a:rPr>
              <a:t> Proxy</a:t>
            </a:r>
          </a:p>
        </p:txBody>
      </p:sp>
      <p:sp>
        <p:nvSpPr>
          <p:cNvPr id="101" name="Rechteck 100"/>
          <p:cNvSpPr/>
          <p:nvPr>
            <p:custDataLst>
              <p:tags r:id="rId69"/>
            </p:custDataLst>
          </p:nvPr>
        </p:nvSpPr>
        <p:spPr>
          <a:xfrm>
            <a:off x="6317597" y="2192783"/>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2" name="Rechteck 101"/>
          <p:cNvSpPr/>
          <p:nvPr>
            <p:custDataLst>
              <p:tags r:id="rId70"/>
            </p:custDataLst>
          </p:nvPr>
        </p:nvSpPr>
        <p:spPr>
          <a:xfrm>
            <a:off x="6587260" y="2192783"/>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07" name="Rechteck 106"/>
          <p:cNvSpPr/>
          <p:nvPr>
            <p:custDataLst>
              <p:tags r:id="rId71"/>
            </p:custDataLst>
          </p:nvPr>
        </p:nvSpPr>
        <p:spPr>
          <a:xfrm>
            <a:off x="8844471" y="2158667"/>
            <a:ext cx="1412367" cy="256648"/>
          </a:xfrm>
          <a:prstGeom prst="rect">
            <a:avLst/>
          </a:prstGeom>
          <a:solidFill>
            <a:srgbClr val="999F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de-DE" sz="1000" dirty="0">
              <a:solidFill>
                <a:srgbClr val="FFFFFF"/>
              </a:solidFill>
            </a:endParaRPr>
          </a:p>
        </p:txBody>
      </p:sp>
      <p:sp>
        <p:nvSpPr>
          <p:cNvPr id="108" name="Rechteck 107"/>
          <p:cNvSpPr/>
          <p:nvPr>
            <p:custDataLst>
              <p:tags r:id="rId72"/>
            </p:custDataLst>
          </p:nvPr>
        </p:nvSpPr>
        <p:spPr>
          <a:xfrm>
            <a:off x="8837681" y="2463954"/>
            <a:ext cx="1412367" cy="22467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800" dirty="0" err="1">
                <a:solidFill>
                  <a:srgbClr val="000000"/>
                </a:solidFill>
              </a:rPr>
              <a:t>OData</a:t>
            </a:r>
            <a:r>
              <a:rPr lang="de-DE" sz="800" dirty="0">
                <a:solidFill>
                  <a:srgbClr val="000000"/>
                </a:solidFill>
              </a:rPr>
              <a:t> Proxy</a:t>
            </a:r>
          </a:p>
        </p:txBody>
      </p:sp>
      <p:sp>
        <p:nvSpPr>
          <p:cNvPr id="109" name="Rechteck 108"/>
          <p:cNvSpPr/>
          <p:nvPr>
            <p:custDataLst>
              <p:tags r:id="rId73"/>
            </p:custDataLst>
          </p:nvPr>
        </p:nvSpPr>
        <p:spPr>
          <a:xfrm>
            <a:off x="8913629" y="2193607"/>
            <a:ext cx="189309" cy="175509"/>
          </a:xfrm>
          <a:prstGeom prst="rect">
            <a:avLst/>
          </a:prstGeom>
          <a:solidFill>
            <a:srgbClr val="A80163"/>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10" name="Rechteck 109"/>
          <p:cNvSpPr/>
          <p:nvPr>
            <p:custDataLst>
              <p:tags r:id="rId74"/>
            </p:custDataLst>
          </p:nvPr>
        </p:nvSpPr>
        <p:spPr>
          <a:xfrm>
            <a:off x="9183292" y="2193607"/>
            <a:ext cx="189309" cy="175509"/>
          </a:xfrm>
          <a:prstGeom prst="rect">
            <a:avLst/>
          </a:prstGeom>
          <a:solidFill>
            <a:srgbClr val="0842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111" name="Grafik 110"/>
          <p:cNvPicPr>
            <a:picLocks noChangeAspect="1"/>
          </p:cNvPicPr>
          <p:nvPr>
            <p:custDataLst>
              <p:tags r:id="rId75"/>
            </p:custDataLst>
          </p:nvPr>
        </p:nvPicPr>
        <p:blipFill>
          <a:blip r:embed="rId90"/>
          <a:stretch>
            <a:fillRect/>
          </a:stretch>
        </p:blipFill>
        <p:spPr>
          <a:xfrm>
            <a:off x="266700" y="3413585"/>
            <a:ext cx="1420480" cy="1410650"/>
          </a:xfrm>
          <a:prstGeom prst="rect">
            <a:avLst/>
          </a:prstGeom>
        </p:spPr>
      </p:pic>
      <p:pic>
        <p:nvPicPr>
          <p:cNvPr id="113" name="Grafik 112"/>
          <p:cNvPicPr>
            <a:picLocks noChangeAspect="1"/>
          </p:cNvPicPr>
          <p:nvPr>
            <p:custDataLst>
              <p:tags r:id="rId76"/>
            </p:custDataLst>
          </p:nvPr>
        </p:nvPicPr>
        <p:blipFill>
          <a:blip r:embed="rId87" cstate="print">
            <a:extLst>
              <a:ext uri="{28A0092B-C50C-407E-A947-70E740481C1C}">
                <a14:useLocalDpi xmlns:a14="http://schemas.microsoft.com/office/drawing/2010/main" val="0"/>
              </a:ext>
            </a:extLst>
          </a:blip>
          <a:stretch>
            <a:fillRect/>
          </a:stretch>
        </p:blipFill>
        <p:spPr>
          <a:xfrm>
            <a:off x="6050778" y="1017800"/>
            <a:ext cx="848832" cy="585644"/>
          </a:xfrm>
          <a:prstGeom prst="rect">
            <a:avLst/>
          </a:prstGeom>
          <a:ln>
            <a:noFill/>
          </a:ln>
          <a:effectLst>
            <a:glow>
              <a:schemeClr val="bg1"/>
            </a:glow>
          </a:effectLst>
        </p:spPr>
      </p:pic>
      <p:pic>
        <p:nvPicPr>
          <p:cNvPr id="114" name="Grafik 113"/>
          <p:cNvPicPr>
            <a:picLocks noChangeAspect="1"/>
          </p:cNvPicPr>
          <p:nvPr>
            <p:custDataLst>
              <p:tags r:id="rId77"/>
            </p:custDataLst>
          </p:nvPr>
        </p:nvPicPr>
        <p:blipFill>
          <a:blip r:embed="rId88" cstate="print">
            <a:extLst>
              <a:ext uri="{28A0092B-C50C-407E-A947-70E740481C1C}">
                <a14:useLocalDpi xmlns:a14="http://schemas.microsoft.com/office/drawing/2010/main" val="0"/>
              </a:ext>
            </a:extLst>
          </a:blip>
          <a:stretch>
            <a:fillRect/>
          </a:stretch>
        </p:blipFill>
        <p:spPr>
          <a:xfrm>
            <a:off x="6826555" y="1011534"/>
            <a:ext cx="573866" cy="596821"/>
          </a:xfrm>
          <a:prstGeom prst="rect">
            <a:avLst/>
          </a:prstGeom>
        </p:spPr>
      </p:pic>
      <p:pic>
        <p:nvPicPr>
          <p:cNvPr id="115" name="Grafik 114"/>
          <p:cNvPicPr>
            <a:picLocks noChangeAspect="1"/>
          </p:cNvPicPr>
          <p:nvPr>
            <p:custDataLst>
              <p:tags r:id="rId78"/>
            </p:custDataLst>
          </p:nvPr>
        </p:nvPicPr>
        <p:blipFill>
          <a:blip r:embed="rId89" cstate="print">
            <a:extLst>
              <a:ext uri="{28A0092B-C50C-407E-A947-70E740481C1C}">
                <a14:useLocalDpi xmlns:a14="http://schemas.microsoft.com/office/drawing/2010/main" val="0"/>
              </a:ext>
            </a:extLst>
          </a:blip>
          <a:stretch>
            <a:fillRect/>
          </a:stretch>
        </p:blipFill>
        <p:spPr>
          <a:xfrm>
            <a:off x="7421351" y="777792"/>
            <a:ext cx="478550" cy="829486"/>
          </a:xfrm>
          <a:prstGeom prst="rect">
            <a:avLst/>
          </a:prstGeom>
        </p:spPr>
      </p:pic>
      <p:pic>
        <p:nvPicPr>
          <p:cNvPr id="116" name="Grafik 115"/>
          <p:cNvPicPr>
            <a:picLocks noChangeAspect="1"/>
          </p:cNvPicPr>
          <p:nvPr>
            <p:custDataLst>
              <p:tags r:id="rId79"/>
            </p:custDataLst>
          </p:nvPr>
        </p:nvPicPr>
        <p:blipFill>
          <a:blip r:embed="rId87" cstate="print">
            <a:extLst>
              <a:ext uri="{28A0092B-C50C-407E-A947-70E740481C1C}">
                <a14:useLocalDpi xmlns:a14="http://schemas.microsoft.com/office/drawing/2010/main" val="0"/>
              </a:ext>
            </a:extLst>
          </a:blip>
          <a:stretch>
            <a:fillRect/>
          </a:stretch>
        </p:blipFill>
        <p:spPr>
          <a:xfrm>
            <a:off x="4090305" y="1030295"/>
            <a:ext cx="848832" cy="585644"/>
          </a:xfrm>
          <a:prstGeom prst="rect">
            <a:avLst/>
          </a:prstGeom>
          <a:ln>
            <a:noFill/>
          </a:ln>
          <a:effectLst>
            <a:glow>
              <a:schemeClr val="bg1"/>
            </a:glow>
          </a:effectLst>
        </p:spPr>
      </p:pic>
      <p:pic>
        <p:nvPicPr>
          <p:cNvPr id="3" name="Grafik 2"/>
          <p:cNvPicPr>
            <a:picLocks noChangeAspect="1"/>
          </p:cNvPicPr>
          <p:nvPr>
            <p:custDataLst>
              <p:tags r:id="rId80"/>
            </p:custDataLst>
          </p:nvPr>
        </p:nvPicPr>
        <p:blipFill>
          <a:blip r:embed="rId91"/>
          <a:stretch>
            <a:fillRect/>
          </a:stretch>
        </p:blipFill>
        <p:spPr>
          <a:xfrm>
            <a:off x="1160518" y="3881480"/>
            <a:ext cx="1682508" cy="1315294"/>
          </a:xfrm>
          <a:prstGeom prst="rect">
            <a:avLst/>
          </a:prstGeom>
        </p:spPr>
      </p:pic>
      <p:sp>
        <p:nvSpPr>
          <p:cNvPr id="83" name="Gleichschenkliges Dreieck 82"/>
          <p:cNvSpPr/>
          <p:nvPr>
            <p:custDataLst>
              <p:tags r:id="rId81"/>
            </p:custDataLst>
          </p:nvPr>
        </p:nvSpPr>
        <p:spPr>
          <a:xfrm rot="16200000" flipH="1" flipV="1">
            <a:off x="2503454" y="2322705"/>
            <a:ext cx="1240442" cy="213912"/>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9" name="Gleichschenkliges Dreieck 88"/>
          <p:cNvSpPr/>
          <p:nvPr>
            <p:custDataLst>
              <p:tags r:id="rId82"/>
            </p:custDataLst>
          </p:nvPr>
        </p:nvSpPr>
        <p:spPr>
          <a:xfrm rot="16200000" flipH="1" flipV="1">
            <a:off x="2216576" y="4184866"/>
            <a:ext cx="1803122" cy="213912"/>
          </a:xfrm>
          <a:prstGeom prst="triangle">
            <a:avLst/>
          </a:prstGeom>
          <a:solidFill>
            <a:schemeClr val="bg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custDataLst>
      <p:tags r:id="rId1"/>
    </p:custDataLst>
    <p:extLst>
      <p:ext uri="{BB962C8B-B14F-4D97-AF65-F5344CB8AC3E}">
        <p14:creationId xmlns:p14="http://schemas.microsoft.com/office/powerpoint/2010/main" val="3153696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buFontTx/>
              <a:buNone/>
            </a:pPr>
            <a:r>
              <a:rPr lang="de-DE" sz="2800" dirty="0" smtClean="0"/>
              <a:t>SAP </a:t>
            </a:r>
            <a:r>
              <a:rPr lang="de-DE" sz="2800" dirty="0" err="1" smtClean="0"/>
              <a:t>Fiori</a:t>
            </a:r>
            <a:endParaRPr lang="de-DE" sz="2800" dirty="0" smtClean="0"/>
          </a:p>
        </p:txBody>
      </p:sp>
      <p:sp>
        <p:nvSpPr>
          <p:cNvPr id="8" name="Rechteck 7"/>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4</a:t>
            </a:r>
            <a:endParaRPr lang="de-DE" sz="1200">
              <a:solidFill>
                <a:srgbClr val="999FA6"/>
              </a:solidFill>
            </a:endParaRPr>
          </a:p>
        </p:txBody>
      </p:sp>
      <p:sp>
        <p:nvSpPr>
          <p:cNvPr id="5" name="Rechteck 4"/>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smtClean="0">
                <a:solidFill>
                  <a:srgbClr val="A80163"/>
                </a:solidFill>
              </a:rPr>
              <a:t>SAP`s</a:t>
            </a:r>
            <a:r>
              <a:rPr lang="de-DE" sz="2800" dirty="0" smtClean="0">
                <a:solidFill>
                  <a:srgbClr val="A80163"/>
                </a:solidFill>
              </a:rPr>
              <a:t> </a:t>
            </a:r>
            <a:r>
              <a:rPr lang="de-DE" sz="2800" dirty="0" err="1" smtClean="0">
                <a:solidFill>
                  <a:srgbClr val="A80163"/>
                </a:solidFill>
              </a:rPr>
              <a:t>general</a:t>
            </a:r>
            <a:r>
              <a:rPr lang="de-DE" sz="2800" dirty="0" smtClean="0">
                <a:solidFill>
                  <a:srgbClr val="A80163"/>
                </a:solidFill>
              </a:rPr>
              <a:t> UX </a:t>
            </a:r>
            <a:r>
              <a:rPr lang="de-DE" sz="2800" dirty="0" err="1" smtClean="0">
                <a:solidFill>
                  <a:srgbClr val="A80163"/>
                </a:solidFill>
              </a:rPr>
              <a:t>Strategy</a:t>
            </a:r>
            <a:r>
              <a:rPr lang="de-DE" sz="2800" dirty="0" smtClean="0">
                <a:solidFill>
                  <a:srgbClr val="A80163"/>
                </a:solidFill>
              </a:rPr>
              <a:t> </a:t>
            </a:r>
            <a:endParaRPr lang="de-DE" sz="2800" dirty="0">
              <a:solidFill>
                <a:srgbClr val="A80163"/>
              </a:solidFill>
            </a:endParaRPr>
          </a:p>
        </p:txBody>
      </p:sp>
      <p:pic>
        <p:nvPicPr>
          <p:cNvPr id="10" name="Picture 2"/>
          <p:cNvPicPr>
            <a:picLocks noChangeAspect="1" noChangeArrowheads="1"/>
          </p:cNvPicPr>
          <p:nvPr>
            <p:custDataLst>
              <p:tags r:id="rId9"/>
            </p:custDataLst>
          </p:nvPr>
        </p:nvPicPr>
        <p:blipFill>
          <a:blip r:embed="rId30" cstate="print"/>
          <a:srcRect/>
          <a:stretch>
            <a:fillRect/>
          </a:stretch>
        </p:blipFill>
        <p:spPr bwMode="auto">
          <a:xfrm>
            <a:off x="644600" y="1348751"/>
            <a:ext cx="6796434" cy="3373438"/>
          </a:xfrm>
          <a:prstGeom prst="rect">
            <a:avLst/>
          </a:prstGeom>
          <a:noFill/>
          <a:ln w="9525">
            <a:noFill/>
            <a:miter lim="800000"/>
            <a:headEnd/>
            <a:tailEnd/>
          </a:ln>
        </p:spPr>
      </p:pic>
      <p:sp>
        <p:nvSpPr>
          <p:cNvPr id="11" name="Text Box 25"/>
          <p:cNvSpPr txBox="1">
            <a:spLocks noChangeArrowheads="1"/>
          </p:cNvSpPr>
          <p:nvPr>
            <p:custDataLst>
              <p:tags r:id="rId10"/>
            </p:custDataLst>
          </p:nvPr>
        </p:nvSpPr>
        <p:spPr bwMode="auto">
          <a:xfrm rot="-5400000">
            <a:off x="277329" y="1544933"/>
            <a:ext cx="622176" cy="22981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defRPr/>
            </a:pPr>
            <a:r>
              <a:rPr lang="de-DE" sz="900" dirty="0" err="1">
                <a:solidFill>
                  <a:schemeClr val="bg2"/>
                </a:solidFill>
              </a:rPr>
              <a:t>Usage</a:t>
            </a:r>
            <a:r>
              <a:rPr lang="de-DE" sz="900" dirty="0">
                <a:solidFill>
                  <a:schemeClr val="bg2"/>
                </a:solidFill>
              </a:rPr>
              <a:t> </a:t>
            </a:r>
          </a:p>
        </p:txBody>
      </p:sp>
      <p:sp>
        <p:nvSpPr>
          <p:cNvPr id="12" name="Text Box 26"/>
          <p:cNvSpPr txBox="1">
            <a:spLocks noChangeArrowheads="1"/>
          </p:cNvSpPr>
          <p:nvPr>
            <p:custDataLst>
              <p:tags r:id="rId11"/>
            </p:custDataLst>
          </p:nvPr>
        </p:nvSpPr>
        <p:spPr bwMode="auto">
          <a:xfrm rot="-21600000">
            <a:off x="6504930" y="4632020"/>
            <a:ext cx="936104" cy="230832"/>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defRPr/>
            </a:pPr>
            <a:r>
              <a:rPr lang="de-DE" sz="900" dirty="0" err="1" smtClean="0">
                <a:solidFill>
                  <a:schemeClr val="bg2"/>
                </a:solidFill>
              </a:rPr>
              <a:t>Specialization</a:t>
            </a:r>
            <a:endParaRPr lang="de-DE" sz="900" dirty="0">
              <a:solidFill>
                <a:schemeClr val="bg2"/>
              </a:solidFill>
            </a:endParaRPr>
          </a:p>
        </p:txBody>
      </p:sp>
      <p:sp>
        <p:nvSpPr>
          <p:cNvPr id="13" name="Pfeil nach links und rechts 12"/>
          <p:cNvSpPr/>
          <p:nvPr>
            <p:custDataLst>
              <p:tags r:id="rId12"/>
            </p:custDataLst>
          </p:nvPr>
        </p:nvSpPr>
        <p:spPr>
          <a:xfrm>
            <a:off x="383462" y="3664018"/>
            <a:ext cx="1747341" cy="432048"/>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smtClean="0"/>
              <a:t>Fiori</a:t>
            </a:r>
            <a:endParaRPr lang="de-DE" sz="1000" b="1" dirty="0"/>
          </a:p>
        </p:txBody>
      </p:sp>
      <p:sp>
        <p:nvSpPr>
          <p:cNvPr id="14" name="Textfeld 13"/>
          <p:cNvSpPr txBox="1"/>
          <p:nvPr>
            <p:custDataLst>
              <p:tags r:id="rId13"/>
            </p:custDataLst>
          </p:nvPr>
        </p:nvSpPr>
        <p:spPr>
          <a:xfrm>
            <a:off x="1457140" y="1289697"/>
            <a:ext cx="1378904" cy="215444"/>
          </a:xfrm>
          <a:prstGeom prst="rect">
            <a:avLst/>
          </a:prstGeom>
          <a:noFill/>
        </p:spPr>
        <p:txBody>
          <a:bodyPr wrap="none" rtlCol="0">
            <a:spAutoFit/>
          </a:bodyPr>
          <a:lstStyle/>
          <a:p>
            <a:r>
              <a:rPr lang="de-DE" sz="800" dirty="0" smtClean="0"/>
              <a:t>Business Suite </a:t>
            </a:r>
            <a:r>
              <a:rPr lang="de-DE" sz="800" dirty="0" err="1" smtClean="0"/>
              <a:t>renovation</a:t>
            </a:r>
            <a:endParaRPr lang="de-DE" sz="800" dirty="0"/>
          </a:p>
        </p:txBody>
      </p:sp>
      <p:cxnSp>
        <p:nvCxnSpPr>
          <p:cNvPr id="15" name="Straight Connector 21"/>
          <p:cNvCxnSpPr/>
          <p:nvPr>
            <p:custDataLst>
              <p:tags r:id="rId14"/>
            </p:custDataLst>
          </p:nvPr>
        </p:nvCxnSpPr>
        <p:spPr>
          <a:xfrm>
            <a:off x="3320062" y="1424194"/>
            <a:ext cx="0" cy="33401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Left-Right Arrow 29"/>
          <p:cNvSpPr/>
          <p:nvPr>
            <p:custDataLst>
              <p:tags r:id="rId15"/>
            </p:custDataLst>
          </p:nvPr>
        </p:nvSpPr>
        <p:spPr bwMode="gray">
          <a:xfrm>
            <a:off x="813732" y="1568210"/>
            <a:ext cx="2506331" cy="460375"/>
          </a:xfrm>
          <a:prstGeom prst="leftRightArrow">
            <a:avLst>
              <a:gd name="adj1" fmla="val 99322"/>
              <a:gd name="adj2" fmla="val 31882"/>
            </a:avLst>
          </a:prstGeom>
          <a:solidFill>
            <a:srgbClr val="6FB9E2"/>
          </a:solidFill>
          <a:ln w="6350" algn="ctr">
            <a:noFill/>
            <a:miter lim="800000"/>
            <a:headEnd/>
            <a:tailEnd/>
          </a:ln>
        </p:spPr>
        <p:txBody>
          <a:bodyPr lIns="89970" tIns="71975" rIns="89970" bIns="71975" anchor="ctr"/>
          <a:lstStyle/>
          <a:p>
            <a:pPr algn="ctr" defTabSz="912813">
              <a:spcBef>
                <a:spcPct val="50000"/>
              </a:spcBef>
              <a:buClr>
                <a:srgbClr val="F0AB00"/>
              </a:buClr>
              <a:buSzPct val="80000"/>
              <a:defRPr/>
            </a:pPr>
            <a:r>
              <a:rPr lang="en-US" sz="1200" b="1" dirty="0">
                <a:solidFill>
                  <a:schemeClr val="bg1"/>
                </a:solidFill>
              </a:rPr>
              <a:t>New &amp; Renewal</a:t>
            </a:r>
            <a:br>
              <a:rPr lang="en-US" sz="1200" b="1" dirty="0">
                <a:solidFill>
                  <a:schemeClr val="bg1"/>
                </a:solidFill>
              </a:rPr>
            </a:br>
            <a:r>
              <a:rPr lang="en-US" sz="1200" dirty="0" smtClean="0">
                <a:solidFill>
                  <a:schemeClr val="bg1"/>
                </a:solidFill>
              </a:rPr>
              <a:t>(SAP </a:t>
            </a:r>
            <a:r>
              <a:rPr lang="en-US" sz="1200" dirty="0">
                <a:solidFill>
                  <a:schemeClr val="bg1"/>
                </a:solidFill>
              </a:rPr>
              <a:t>standard)</a:t>
            </a:r>
          </a:p>
        </p:txBody>
      </p:sp>
      <p:sp>
        <p:nvSpPr>
          <p:cNvPr id="17" name="Left-Right Arrow 29_"/>
          <p:cNvSpPr/>
          <p:nvPr>
            <p:custDataLst>
              <p:tags r:id="rId16"/>
            </p:custDataLst>
          </p:nvPr>
        </p:nvSpPr>
        <p:spPr bwMode="gray">
          <a:xfrm>
            <a:off x="3320062" y="1573147"/>
            <a:ext cx="3936414" cy="460375"/>
          </a:xfrm>
          <a:prstGeom prst="leftRightArrow">
            <a:avLst>
              <a:gd name="adj1" fmla="val 99322"/>
              <a:gd name="adj2" fmla="val 31882"/>
            </a:avLst>
          </a:prstGeom>
          <a:solidFill>
            <a:srgbClr val="6FB9E2"/>
          </a:solidFill>
          <a:ln w="6350" algn="ctr">
            <a:noFill/>
            <a:miter lim="800000"/>
            <a:headEnd/>
            <a:tailEnd/>
          </a:ln>
        </p:spPr>
        <p:txBody>
          <a:bodyPr lIns="89970" tIns="71975" rIns="89970" bIns="71975" anchor="ctr"/>
          <a:lstStyle/>
          <a:p>
            <a:pPr algn="ctr" defTabSz="912813">
              <a:spcBef>
                <a:spcPct val="50000"/>
              </a:spcBef>
              <a:buClr>
                <a:srgbClr val="F0AB00"/>
              </a:buClr>
              <a:buSzPct val="80000"/>
              <a:defRPr/>
            </a:pPr>
            <a:r>
              <a:rPr lang="en-US" sz="1400" b="1" dirty="0">
                <a:solidFill>
                  <a:schemeClr val="bg1"/>
                </a:solidFill>
              </a:rPr>
              <a:t>Enabling tools</a:t>
            </a:r>
            <a:br>
              <a:rPr lang="en-US" sz="1400" b="1" dirty="0">
                <a:solidFill>
                  <a:schemeClr val="bg1"/>
                </a:solidFill>
              </a:rPr>
            </a:br>
            <a:r>
              <a:rPr lang="en-US" sz="1400" dirty="0" smtClean="0">
                <a:solidFill>
                  <a:schemeClr val="bg1"/>
                </a:solidFill>
              </a:rPr>
              <a:t>(customer </a:t>
            </a:r>
            <a:r>
              <a:rPr lang="en-US" sz="1400" dirty="0">
                <a:solidFill>
                  <a:schemeClr val="bg1"/>
                </a:solidFill>
              </a:rPr>
              <a:t>specific UIs)</a:t>
            </a:r>
          </a:p>
        </p:txBody>
      </p:sp>
      <p:sp>
        <p:nvSpPr>
          <p:cNvPr id="19" name="AutoShape 42_"/>
          <p:cNvSpPr>
            <a:spLocks noChangeArrowheads="1"/>
          </p:cNvSpPr>
          <p:nvPr>
            <p:custDataLst>
              <p:tags r:id="rId17"/>
            </p:custDataLst>
          </p:nvPr>
        </p:nvSpPr>
        <p:spPr bwMode="auto">
          <a:xfrm>
            <a:off x="710148" y="4943702"/>
            <a:ext cx="6546328" cy="265900"/>
          </a:xfrm>
          <a:prstGeom prst="homePlate">
            <a:avLst>
              <a:gd name="adj" fmla="val 41510"/>
            </a:avLst>
          </a:prstGeom>
          <a:solidFill>
            <a:schemeClr val="bg2">
              <a:lumMod val="40000"/>
              <a:lumOff val="60000"/>
            </a:schemeClr>
          </a:solidFill>
          <a:ln w="9525">
            <a:noFill/>
            <a:miter lim="800000"/>
            <a:headEnd/>
            <a:tailEnd/>
          </a:ln>
          <a:effectLst/>
        </p:spPr>
        <p:txBody>
          <a:bodyPr wrap="none" anchor="ctr"/>
          <a:lstStyle/>
          <a:p>
            <a:pPr algn="ctr"/>
            <a:r>
              <a:rPr lang="de-DE" sz="1200" dirty="0" smtClean="0"/>
              <a:t>SAP GUI</a:t>
            </a:r>
            <a:endParaRPr lang="de-DE" sz="1000" dirty="0"/>
          </a:p>
        </p:txBody>
      </p:sp>
      <p:sp>
        <p:nvSpPr>
          <p:cNvPr id="20" name="AutoShape 42"/>
          <p:cNvSpPr>
            <a:spLocks noChangeArrowheads="1"/>
          </p:cNvSpPr>
          <p:nvPr>
            <p:custDataLst>
              <p:tags r:id="rId18"/>
            </p:custDataLst>
          </p:nvPr>
        </p:nvSpPr>
        <p:spPr bwMode="auto">
          <a:xfrm>
            <a:off x="813732" y="2274212"/>
            <a:ext cx="6442744" cy="353351"/>
          </a:xfrm>
          <a:prstGeom prst="homePlate">
            <a:avLst>
              <a:gd name="adj" fmla="val 41447"/>
            </a:avLst>
          </a:prstGeom>
          <a:solidFill>
            <a:srgbClr val="967CB1"/>
          </a:solidFill>
          <a:ln w="9525">
            <a:noFill/>
            <a:miter lim="800000"/>
            <a:headEnd/>
            <a:tailEnd/>
          </a:ln>
          <a:effectLst/>
        </p:spPr>
        <p:txBody>
          <a:bodyPr wrap="none" anchor="ctr"/>
          <a:lstStyle/>
          <a:p>
            <a:pPr algn="ctr"/>
            <a:r>
              <a:rPr lang="de-DE" sz="1200" dirty="0" smtClean="0">
                <a:solidFill>
                  <a:schemeClr val="bg1"/>
                </a:solidFill>
              </a:rPr>
              <a:t>SAP UI5 </a:t>
            </a:r>
            <a:r>
              <a:rPr lang="de-DE" sz="1000" dirty="0" smtClean="0">
                <a:solidFill>
                  <a:schemeClr val="bg1"/>
                </a:solidFill>
              </a:rPr>
              <a:t>(Fiori </a:t>
            </a:r>
            <a:r>
              <a:rPr lang="de-DE" sz="1000" dirty="0" err="1" smtClean="0">
                <a:solidFill>
                  <a:schemeClr val="bg1"/>
                </a:solidFill>
              </a:rPr>
              <a:t>technology</a:t>
            </a:r>
            <a:r>
              <a:rPr lang="de-DE" sz="1000" dirty="0" smtClean="0">
                <a:solidFill>
                  <a:schemeClr val="bg1"/>
                </a:solidFill>
              </a:rPr>
              <a:t>)</a:t>
            </a:r>
            <a:endParaRPr lang="de-DE" sz="1000" dirty="0">
              <a:solidFill>
                <a:schemeClr val="bg1"/>
              </a:solidFill>
            </a:endParaRPr>
          </a:p>
        </p:txBody>
      </p:sp>
      <p:sp>
        <p:nvSpPr>
          <p:cNvPr id="21" name="AutoShape 43"/>
          <p:cNvSpPr>
            <a:spLocks noChangeArrowheads="1"/>
          </p:cNvSpPr>
          <p:nvPr>
            <p:custDataLst>
              <p:tags r:id="rId19"/>
            </p:custDataLst>
          </p:nvPr>
        </p:nvSpPr>
        <p:spPr bwMode="auto">
          <a:xfrm>
            <a:off x="2352717" y="2801097"/>
            <a:ext cx="4903759" cy="353351"/>
          </a:xfrm>
          <a:prstGeom prst="homePlate">
            <a:avLst>
              <a:gd name="adj" fmla="val 38202"/>
            </a:avLst>
          </a:prstGeom>
          <a:solidFill>
            <a:srgbClr val="967CB1"/>
          </a:solidFill>
          <a:ln w="9525">
            <a:noFill/>
            <a:miter lim="800000"/>
            <a:headEnd/>
            <a:tailEnd/>
          </a:ln>
          <a:effectLst/>
        </p:spPr>
        <p:txBody>
          <a:bodyPr wrap="none" anchor="ctr"/>
          <a:lstStyle/>
          <a:p>
            <a:pPr algn="ctr"/>
            <a:r>
              <a:rPr lang="de-DE" sz="1200" dirty="0" smtClean="0">
                <a:solidFill>
                  <a:schemeClr val="bg1"/>
                </a:solidFill>
              </a:rPr>
              <a:t>SAP HTML </a:t>
            </a:r>
            <a:r>
              <a:rPr lang="de-DE" sz="1200" dirty="0" err="1" smtClean="0">
                <a:solidFill>
                  <a:schemeClr val="bg1"/>
                </a:solidFill>
              </a:rPr>
              <a:t>Gui</a:t>
            </a:r>
            <a:r>
              <a:rPr lang="de-DE" sz="1200" dirty="0" smtClean="0">
                <a:solidFill>
                  <a:schemeClr val="bg1"/>
                </a:solidFill>
              </a:rPr>
              <a:t>, WebDynpro ABAP &amp; </a:t>
            </a:r>
            <a:r>
              <a:rPr lang="de-DE" sz="1200" dirty="0" err="1" smtClean="0">
                <a:solidFill>
                  <a:schemeClr val="bg1"/>
                </a:solidFill>
              </a:rPr>
              <a:t>Floorplan</a:t>
            </a:r>
            <a:r>
              <a:rPr lang="de-DE" sz="1200" dirty="0" smtClean="0">
                <a:solidFill>
                  <a:schemeClr val="bg1"/>
                </a:solidFill>
              </a:rPr>
              <a:t> Manager</a:t>
            </a:r>
            <a:endParaRPr lang="de-DE" sz="1200" dirty="0">
              <a:solidFill>
                <a:schemeClr val="bg1"/>
              </a:solidFill>
            </a:endParaRPr>
          </a:p>
        </p:txBody>
      </p:sp>
      <p:sp>
        <p:nvSpPr>
          <p:cNvPr id="22" name="AutoShape 45"/>
          <p:cNvSpPr>
            <a:spLocks noChangeArrowheads="1"/>
          </p:cNvSpPr>
          <p:nvPr>
            <p:custDataLst>
              <p:tags r:id="rId20"/>
            </p:custDataLst>
          </p:nvPr>
        </p:nvSpPr>
        <p:spPr bwMode="auto">
          <a:xfrm>
            <a:off x="4081400" y="3349541"/>
            <a:ext cx="3175076" cy="353351"/>
          </a:xfrm>
          <a:prstGeom prst="homePlate">
            <a:avLst>
              <a:gd name="adj" fmla="val 37376"/>
            </a:avLst>
          </a:prstGeom>
          <a:solidFill>
            <a:srgbClr val="967CB1"/>
          </a:solidFill>
          <a:ln w="9525">
            <a:noFill/>
            <a:miter lim="800000"/>
            <a:headEnd/>
            <a:tailEnd/>
          </a:ln>
          <a:effectLst/>
        </p:spPr>
        <p:txBody>
          <a:bodyPr wrap="none" anchor="ctr"/>
          <a:lstStyle/>
          <a:p>
            <a:pPr algn="ctr"/>
            <a:r>
              <a:rPr lang="de-DE" sz="1200" dirty="0" smtClean="0">
                <a:solidFill>
                  <a:schemeClr val="bg1"/>
                </a:solidFill>
              </a:rPr>
              <a:t>SAP Screen </a:t>
            </a:r>
            <a:r>
              <a:rPr lang="de-DE" sz="1200" dirty="0" err="1" smtClean="0">
                <a:solidFill>
                  <a:schemeClr val="bg1"/>
                </a:solidFill>
              </a:rPr>
              <a:t>Personas</a:t>
            </a:r>
            <a:endParaRPr lang="de-DE" sz="1200" dirty="0">
              <a:solidFill>
                <a:schemeClr val="bg1"/>
              </a:solidFill>
            </a:endParaRPr>
          </a:p>
        </p:txBody>
      </p:sp>
      <p:sp>
        <p:nvSpPr>
          <p:cNvPr id="23" name="Rechteck 22"/>
          <p:cNvSpPr/>
          <p:nvPr>
            <p:custDataLst>
              <p:tags r:id="rId21"/>
            </p:custDataLst>
          </p:nvPr>
        </p:nvSpPr>
        <p:spPr>
          <a:xfrm>
            <a:off x="7432696" y="2274211"/>
            <a:ext cx="1944216" cy="353351"/>
          </a:xfrm>
          <a:prstGeom prst="rect">
            <a:avLst/>
          </a:prstGeom>
          <a:solidFill>
            <a:srgbClr val="1399A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000" b="1" dirty="0" smtClean="0">
                <a:solidFill>
                  <a:schemeClr val="bg1"/>
                </a:solidFill>
              </a:rPr>
              <a:t>Future </a:t>
            </a:r>
            <a:r>
              <a:rPr lang="de-DE" sz="1000" b="1" dirty="0" err="1" smtClean="0">
                <a:solidFill>
                  <a:schemeClr val="bg1"/>
                </a:solidFill>
              </a:rPr>
              <a:t>Direction</a:t>
            </a:r>
            <a:endParaRPr lang="de-DE" sz="1000" b="1" dirty="0">
              <a:solidFill>
                <a:schemeClr val="bg1"/>
              </a:solidFill>
            </a:endParaRPr>
          </a:p>
        </p:txBody>
      </p:sp>
      <p:sp>
        <p:nvSpPr>
          <p:cNvPr id="24" name="Rechteck 23"/>
          <p:cNvSpPr/>
          <p:nvPr>
            <p:custDataLst>
              <p:tags r:id="rId22"/>
            </p:custDataLst>
          </p:nvPr>
        </p:nvSpPr>
        <p:spPr>
          <a:xfrm>
            <a:off x="7432696" y="2799568"/>
            <a:ext cx="1944216" cy="354880"/>
          </a:xfrm>
          <a:prstGeom prst="rect">
            <a:avLst/>
          </a:prstGeom>
          <a:solidFill>
            <a:srgbClr val="1399A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000" b="1" dirty="0" smtClean="0">
                <a:solidFill>
                  <a:schemeClr val="bg1"/>
                </a:solidFill>
              </a:rPr>
              <a:t>Power Transaction </a:t>
            </a:r>
          </a:p>
          <a:p>
            <a:pPr algn="ctr"/>
            <a:r>
              <a:rPr lang="de-DE" sz="800" b="1" dirty="0" smtClean="0">
                <a:solidFill>
                  <a:schemeClr val="bg1"/>
                </a:solidFill>
              </a:rPr>
              <a:t>(SAP </a:t>
            </a:r>
            <a:r>
              <a:rPr lang="de-DE" sz="800" b="1" dirty="0" err="1" smtClean="0">
                <a:solidFill>
                  <a:schemeClr val="bg1"/>
                </a:solidFill>
              </a:rPr>
              <a:t>focuses</a:t>
            </a:r>
            <a:r>
              <a:rPr lang="de-DE" sz="800" b="1" dirty="0" smtClean="0">
                <a:solidFill>
                  <a:schemeClr val="bg1"/>
                </a:solidFill>
              </a:rPr>
              <a:t> </a:t>
            </a:r>
            <a:r>
              <a:rPr lang="de-DE" sz="800" b="1" dirty="0" err="1" smtClean="0">
                <a:solidFill>
                  <a:schemeClr val="bg1"/>
                </a:solidFill>
              </a:rPr>
              <a:t>more</a:t>
            </a:r>
            <a:r>
              <a:rPr lang="de-DE" sz="800" b="1" dirty="0" smtClean="0">
                <a:solidFill>
                  <a:schemeClr val="bg1"/>
                </a:solidFill>
              </a:rPr>
              <a:t> &amp; </a:t>
            </a:r>
            <a:r>
              <a:rPr lang="de-DE" sz="800" b="1" dirty="0" err="1" smtClean="0">
                <a:solidFill>
                  <a:schemeClr val="bg1"/>
                </a:solidFill>
              </a:rPr>
              <a:t>more</a:t>
            </a:r>
            <a:r>
              <a:rPr lang="de-DE" sz="800" b="1" dirty="0" smtClean="0">
                <a:solidFill>
                  <a:schemeClr val="bg1"/>
                </a:solidFill>
              </a:rPr>
              <a:t> on Fiori)</a:t>
            </a:r>
          </a:p>
        </p:txBody>
      </p:sp>
      <p:sp>
        <p:nvSpPr>
          <p:cNvPr id="25" name="Rechteck 24"/>
          <p:cNvSpPr/>
          <p:nvPr>
            <p:custDataLst>
              <p:tags r:id="rId23"/>
            </p:custDataLst>
          </p:nvPr>
        </p:nvSpPr>
        <p:spPr>
          <a:xfrm>
            <a:off x="7432696" y="3345445"/>
            <a:ext cx="1944216" cy="357447"/>
          </a:xfrm>
          <a:prstGeom prst="rect">
            <a:avLst/>
          </a:prstGeom>
          <a:solidFill>
            <a:srgbClr val="1399A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000" b="1" dirty="0" err="1" smtClean="0">
                <a:solidFill>
                  <a:schemeClr val="bg1"/>
                </a:solidFill>
              </a:rPr>
              <a:t>Simplification</a:t>
            </a:r>
            <a:r>
              <a:rPr lang="de-DE" sz="1000" b="1" dirty="0" smtClean="0">
                <a:solidFill>
                  <a:schemeClr val="bg1"/>
                </a:solidFill>
              </a:rPr>
              <a:t> </a:t>
            </a:r>
            <a:r>
              <a:rPr lang="de-DE" sz="1000" b="1" dirty="0" err="1" smtClean="0">
                <a:solidFill>
                  <a:schemeClr val="bg1"/>
                </a:solidFill>
              </a:rPr>
              <a:t>of</a:t>
            </a:r>
            <a:r>
              <a:rPr lang="de-DE" sz="1000" b="1" dirty="0" smtClean="0">
                <a:solidFill>
                  <a:schemeClr val="bg1"/>
                </a:solidFill>
              </a:rPr>
              <a:t>  SAP GUIs (</a:t>
            </a:r>
            <a:r>
              <a:rPr lang="de-DE" sz="1000" b="1" dirty="0" err="1" smtClean="0">
                <a:solidFill>
                  <a:schemeClr val="bg1"/>
                </a:solidFill>
              </a:rPr>
              <a:t>temporary</a:t>
            </a:r>
            <a:r>
              <a:rPr lang="de-DE" sz="1000" b="1" dirty="0" smtClean="0">
                <a:solidFill>
                  <a:schemeClr val="bg1"/>
                </a:solidFill>
              </a:rPr>
              <a:t>)</a:t>
            </a:r>
            <a:endParaRPr lang="de-DE" sz="1000" b="1" dirty="0">
              <a:solidFill>
                <a:schemeClr val="bg1"/>
              </a:solidFill>
            </a:endParaRPr>
          </a:p>
        </p:txBody>
      </p:sp>
      <p:sp>
        <p:nvSpPr>
          <p:cNvPr id="26" name="Rechteck 25"/>
          <p:cNvSpPr/>
          <p:nvPr>
            <p:custDataLst>
              <p:tags r:id="rId24"/>
            </p:custDataLst>
          </p:nvPr>
        </p:nvSpPr>
        <p:spPr>
          <a:xfrm>
            <a:off x="7432696" y="4966036"/>
            <a:ext cx="1944216" cy="216024"/>
          </a:xfrm>
          <a:prstGeom prst="rect">
            <a:avLst/>
          </a:prstGeom>
          <a:solidFill>
            <a:srgbClr val="1399A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000" b="1" dirty="0" smtClean="0">
                <a:solidFill>
                  <a:schemeClr val="bg1"/>
                </a:solidFill>
              </a:rPr>
              <a:t>Legacy</a:t>
            </a:r>
            <a:endParaRPr lang="de-DE" sz="1000" b="1" dirty="0">
              <a:solidFill>
                <a:schemeClr val="bg1"/>
              </a:solidFill>
            </a:endParaRPr>
          </a:p>
        </p:txBody>
      </p:sp>
      <p:sp>
        <p:nvSpPr>
          <p:cNvPr id="29" name="Gleichschenkliges Dreieck 28"/>
          <p:cNvSpPr/>
          <p:nvPr>
            <p:custDataLst>
              <p:tags r:id="rId25"/>
            </p:custDataLst>
          </p:nvPr>
        </p:nvSpPr>
        <p:spPr>
          <a:xfrm rot="5400000">
            <a:off x="8877613" y="2849062"/>
            <a:ext cx="1428682" cy="278981"/>
          </a:xfrm>
          <a:prstGeom prst="triangle">
            <a:avLst/>
          </a:prstGeom>
          <a:noFill/>
          <a:ln w="9525">
            <a:solidFill>
              <a:srgbClr val="424C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0" name="Textfeld 29"/>
          <p:cNvSpPr txBox="1"/>
          <p:nvPr>
            <p:custDataLst>
              <p:tags r:id="rId26"/>
            </p:custDataLst>
          </p:nvPr>
        </p:nvSpPr>
        <p:spPr>
          <a:xfrm>
            <a:off x="9827891" y="2789302"/>
            <a:ext cx="914400" cy="463640"/>
          </a:xfrm>
          <a:prstGeom prst="rect">
            <a:avLst/>
          </a:prstGeom>
          <a:noFill/>
        </p:spPr>
        <p:txBody>
          <a:bodyPr wrap="none" lIns="0" tIns="0" rIns="0" bIns="0" rtlCol="0" anchor="ctr">
            <a:noAutofit/>
          </a:bodyPr>
          <a:lstStyle/>
          <a:p>
            <a:pPr algn="ctr">
              <a:spcBef>
                <a:spcPts val="500"/>
              </a:spcBef>
              <a:buFontTx/>
              <a:buNone/>
            </a:pPr>
            <a:r>
              <a:rPr lang="de-DE" sz="1000" b="1" dirty="0" smtClean="0"/>
              <a:t>Visual </a:t>
            </a:r>
          </a:p>
          <a:p>
            <a:pPr algn="ctr">
              <a:spcBef>
                <a:spcPts val="500"/>
              </a:spcBef>
              <a:buFontTx/>
              <a:buNone/>
            </a:pPr>
            <a:r>
              <a:rPr lang="de-DE" sz="1000" b="1" dirty="0" err="1" smtClean="0"/>
              <a:t>Harmonization</a:t>
            </a:r>
            <a:endParaRPr lang="de-DE" sz="1000" b="1" dirty="0" smtClean="0"/>
          </a:p>
        </p:txBody>
      </p:sp>
      <p:sp>
        <p:nvSpPr>
          <p:cNvPr id="27" name="Text Box 46"/>
          <p:cNvSpPr txBox="1">
            <a:spLocks noChangeArrowheads="1"/>
          </p:cNvSpPr>
          <p:nvPr>
            <p:custDataLst>
              <p:tags r:id="rId27"/>
            </p:custDataLst>
          </p:nvPr>
        </p:nvSpPr>
        <p:spPr bwMode="auto">
          <a:xfrm>
            <a:off x="737060" y="4140448"/>
            <a:ext cx="740908"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endParaRPr lang="de-DE" sz="800" dirty="0" smtClean="0">
              <a:solidFill>
                <a:schemeClr val="bg1"/>
              </a:solidFill>
            </a:endParaRPr>
          </a:p>
          <a:p>
            <a:pPr>
              <a:defRPr/>
            </a:pPr>
            <a:r>
              <a:rPr lang="de-DE" sz="800" dirty="0" err="1" smtClean="0">
                <a:solidFill>
                  <a:schemeClr val="bg1"/>
                </a:solidFill>
              </a:rPr>
              <a:t>Self</a:t>
            </a:r>
            <a:r>
              <a:rPr lang="de-DE" sz="800" dirty="0" smtClean="0">
                <a:solidFill>
                  <a:schemeClr val="bg1"/>
                </a:solidFill>
              </a:rPr>
              <a:t>-service</a:t>
            </a:r>
            <a:br>
              <a:rPr lang="de-DE" sz="800" dirty="0" smtClean="0">
                <a:solidFill>
                  <a:schemeClr val="bg1"/>
                </a:solidFill>
              </a:rPr>
            </a:br>
            <a:r>
              <a:rPr lang="de-DE" sz="800" dirty="0" err="1" smtClean="0">
                <a:solidFill>
                  <a:schemeClr val="bg1"/>
                </a:solidFill>
              </a:rPr>
              <a:t>scenarios</a:t>
            </a:r>
            <a:endParaRPr lang="de-DE" sz="800" dirty="0">
              <a:solidFill>
                <a:schemeClr val="bg1"/>
              </a:solidFill>
            </a:endParaRPr>
          </a:p>
        </p:txBody>
      </p:sp>
      <p:sp>
        <p:nvSpPr>
          <p:cNvPr id="28" name="Text Box 47"/>
          <p:cNvSpPr txBox="1">
            <a:spLocks noChangeArrowheads="1"/>
          </p:cNvSpPr>
          <p:nvPr>
            <p:custDataLst>
              <p:tags r:id="rId28"/>
            </p:custDataLst>
          </p:nvPr>
        </p:nvSpPr>
        <p:spPr bwMode="auto">
          <a:xfrm>
            <a:off x="1574586" y="4263559"/>
            <a:ext cx="1218603"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defRPr/>
            </a:pPr>
            <a:endParaRPr lang="de-DE" sz="800" dirty="0" smtClean="0">
              <a:solidFill>
                <a:schemeClr val="bg1"/>
              </a:solidFill>
            </a:endParaRPr>
          </a:p>
          <a:p>
            <a:pPr>
              <a:defRPr/>
            </a:pPr>
            <a:r>
              <a:rPr lang="de-DE" sz="800" dirty="0" smtClean="0">
                <a:solidFill>
                  <a:schemeClr val="bg1"/>
                </a:solidFill>
              </a:rPr>
              <a:t>Core </a:t>
            </a:r>
            <a:r>
              <a:rPr lang="de-DE" sz="800" dirty="0" err="1" smtClean="0">
                <a:solidFill>
                  <a:schemeClr val="bg1"/>
                </a:solidFill>
              </a:rPr>
              <a:t>use</a:t>
            </a:r>
            <a:r>
              <a:rPr lang="de-DE" sz="800" dirty="0" smtClean="0">
                <a:solidFill>
                  <a:schemeClr val="bg1"/>
                </a:solidFill>
              </a:rPr>
              <a:t> </a:t>
            </a:r>
            <a:r>
              <a:rPr lang="de-DE" sz="800" dirty="0" err="1" smtClean="0">
                <a:solidFill>
                  <a:schemeClr val="bg1"/>
                </a:solidFill>
              </a:rPr>
              <a:t>scenarios</a:t>
            </a:r>
            <a:endParaRPr lang="de-DE" sz="800" dirty="0">
              <a:solidFill>
                <a:schemeClr val="bg1"/>
              </a:solidFill>
            </a:endParaRPr>
          </a:p>
        </p:txBody>
      </p:sp>
    </p:spTree>
    <p:custDataLst>
      <p:tags r:id="rId1"/>
    </p:custDataLst>
    <p:extLst>
      <p:ext uri="{BB962C8B-B14F-4D97-AF65-F5344CB8AC3E}">
        <p14:creationId xmlns:p14="http://schemas.microsoft.com/office/powerpoint/2010/main" val="27838020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Gerader Verbinder 14"/>
          <p:cNvCxnSpPr/>
          <p:nvPr>
            <p:custDataLst>
              <p:tags r:id="rId2"/>
            </p:custDataLst>
          </p:nvPr>
        </p:nvCxnSpPr>
        <p:spPr>
          <a:xfrm>
            <a:off x="266700" y="2508308"/>
            <a:ext cx="10163082" cy="0"/>
          </a:xfrm>
          <a:prstGeom prst="line">
            <a:avLst/>
          </a:prstGeom>
          <a:ln>
            <a:solidFill>
              <a:srgbClr val="D70012"/>
            </a:solidFill>
          </a:ln>
        </p:spPr>
        <p:style>
          <a:lnRef idx="1">
            <a:schemeClr val="accent1"/>
          </a:lnRef>
          <a:fillRef idx="0">
            <a:schemeClr val="accent1"/>
          </a:fillRef>
          <a:effectRef idx="0">
            <a:schemeClr val="accent1"/>
          </a:effectRef>
          <a:fontRef idx="minor">
            <a:schemeClr val="tx1"/>
          </a:fontRef>
        </p:style>
      </p:cxnSp>
      <p:sp>
        <p:nvSpPr>
          <p:cNvPr id="3" name="Rechteck 2"/>
          <p:cNvSpPr/>
          <p:nvPr>
            <p:custDataLst>
              <p:tags r:id="rId3"/>
            </p:custDataLst>
          </p:nvPr>
        </p:nvSpPr>
        <p:spPr>
          <a:xfrm>
            <a:off x="266700" y="1170777"/>
            <a:ext cx="10043370" cy="1165905"/>
          </a:xfrm>
          <a:prstGeom prst="rect">
            <a:avLst/>
          </a:prstGeom>
          <a:solidFill>
            <a:srgbClr val="0E78C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smtClean="0">
                <a:solidFill>
                  <a:schemeClr val="bg1"/>
                </a:solidFill>
              </a:rPr>
              <a:t>SAP HANA Cloud Platform</a:t>
            </a:r>
            <a:endParaRPr lang="de-DE" sz="1100" dirty="0">
              <a:solidFill>
                <a:schemeClr val="bg1"/>
              </a:solidFill>
            </a:endParaRPr>
          </a:p>
        </p:txBody>
      </p:sp>
      <p:sp>
        <p:nvSpPr>
          <p:cNvPr id="13" name="Rechteck 12"/>
          <p:cNvSpPr/>
          <p:nvPr>
            <p:custDataLst>
              <p:tags r:id="rId4"/>
            </p:custDataLst>
          </p:nvPr>
        </p:nvSpPr>
        <p:spPr>
          <a:xfrm>
            <a:off x="394281" y="1416387"/>
            <a:ext cx="9831900" cy="866341"/>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dirty="0" smtClean="0">
                <a:solidFill>
                  <a:schemeClr val="tx1"/>
                </a:solidFill>
              </a:rPr>
              <a:t>SAP HANA</a:t>
            </a:r>
          </a:p>
          <a:p>
            <a:r>
              <a:rPr lang="de-DE" sz="1100" dirty="0" smtClean="0">
                <a:solidFill>
                  <a:schemeClr val="tx1"/>
                </a:solidFill>
              </a:rPr>
              <a:t>Cloud Platform </a:t>
            </a:r>
          </a:p>
          <a:p>
            <a:r>
              <a:rPr lang="de-DE" sz="1100" dirty="0" smtClean="0">
                <a:solidFill>
                  <a:schemeClr val="tx1"/>
                </a:solidFill>
              </a:rPr>
              <a:t>Account Cockpit</a:t>
            </a:r>
            <a:endParaRPr lang="de-DE" sz="1100" dirty="0">
              <a:solidFill>
                <a:schemeClr val="tx1"/>
              </a:solidFill>
            </a:endParaRPr>
          </a:p>
        </p:txBody>
      </p:sp>
      <p:sp>
        <p:nvSpPr>
          <p:cNvPr id="119" name="Rechteck 118"/>
          <p:cNvSpPr/>
          <p:nvPr>
            <p:custDataLst>
              <p:tags r:id="rId5"/>
            </p:custDataLst>
          </p:nvPr>
        </p:nvSpPr>
        <p:spPr>
          <a:xfrm>
            <a:off x="1677794" y="1529940"/>
            <a:ext cx="4051885" cy="72877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smtClean="0">
                <a:solidFill>
                  <a:schemeClr val="tx1"/>
                </a:solidFill>
              </a:rPr>
              <a:t>Virtual </a:t>
            </a:r>
            <a:r>
              <a:rPr lang="de-DE" sz="1000" dirty="0" err="1" smtClean="0">
                <a:solidFill>
                  <a:schemeClr val="tx1"/>
                </a:solidFill>
              </a:rPr>
              <a:t>destinations</a:t>
            </a:r>
            <a:endParaRPr lang="de-DE" sz="1000" dirty="0">
              <a:solidFill>
                <a:schemeClr val="tx1"/>
              </a:solidFill>
            </a:endParaRPr>
          </a:p>
        </p:txBody>
      </p:sp>
      <p:sp>
        <p:nvSpPr>
          <p:cNvPr id="16" name="Rechteck 15"/>
          <p:cNvSpPr/>
          <p:nvPr>
            <p:custDataLst>
              <p:tags r:id="rId6"/>
            </p:custDataLst>
          </p:nvPr>
        </p:nvSpPr>
        <p:spPr>
          <a:xfrm>
            <a:off x="394281" y="2665207"/>
            <a:ext cx="5377343" cy="578840"/>
          </a:xfrm>
          <a:prstGeom prst="rect">
            <a:avLst/>
          </a:prstGeom>
          <a:solidFill>
            <a:srgbClr val="A801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dirty="0" smtClean="0">
                <a:solidFill>
                  <a:schemeClr val="bg1"/>
                </a:solidFill>
              </a:rPr>
              <a:t>SAP HANA </a:t>
            </a:r>
            <a:br>
              <a:rPr lang="de-DE" sz="1100" dirty="0" smtClean="0">
                <a:solidFill>
                  <a:schemeClr val="bg1"/>
                </a:solidFill>
              </a:rPr>
            </a:br>
            <a:r>
              <a:rPr lang="de-DE" sz="1100" dirty="0" smtClean="0">
                <a:solidFill>
                  <a:schemeClr val="bg1"/>
                </a:solidFill>
              </a:rPr>
              <a:t>Cloud Connector</a:t>
            </a:r>
            <a:endParaRPr lang="de-DE" sz="1100" dirty="0">
              <a:solidFill>
                <a:schemeClr val="bg1"/>
              </a:solidFill>
            </a:endParaRPr>
          </a:p>
        </p:txBody>
      </p:sp>
      <p:sp>
        <p:nvSpPr>
          <p:cNvPr id="108" name="Richtungspfeil 107"/>
          <p:cNvSpPr/>
          <p:nvPr>
            <p:custDataLst>
              <p:tags r:id="rId7"/>
            </p:custDataLst>
          </p:nvPr>
        </p:nvSpPr>
        <p:spPr>
          <a:xfrm rot="16200000">
            <a:off x="3435458" y="449800"/>
            <a:ext cx="538263" cy="4050180"/>
          </a:xfrm>
          <a:prstGeom prst="homePlate">
            <a:avLst>
              <a:gd name="adj" fmla="val 26313"/>
            </a:avLst>
          </a:prstGeom>
          <a:solidFill>
            <a:srgbClr val="967CB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r>
              <a:rPr lang="de-DE" sz="1000" dirty="0" smtClean="0">
                <a:solidFill>
                  <a:schemeClr val="bg1"/>
                </a:solidFill>
              </a:rPr>
              <a:t>                       HTTPS Tunnel</a:t>
            </a:r>
            <a:endParaRPr lang="de-DE" sz="1000" dirty="0">
              <a:solidFill>
                <a:schemeClr val="bg1"/>
              </a:solidFill>
            </a:endParaRPr>
          </a:p>
        </p:txBody>
      </p:sp>
      <p:sp>
        <p:nvSpPr>
          <p:cNvPr id="92" name="Rechteck 91"/>
          <p:cNvSpPr/>
          <p:nvPr>
            <p:custDataLst>
              <p:tags r:id="rId8"/>
            </p:custDataLst>
          </p:nvPr>
        </p:nvSpPr>
        <p:spPr>
          <a:xfrm>
            <a:off x="1677795" y="2744021"/>
            <a:ext cx="4051885" cy="439291"/>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800" dirty="0">
                <a:solidFill>
                  <a:schemeClr val="tx1"/>
                </a:solidFill>
              </a:rPr>
              <a:t> </a:t>
            </a:r>
            <a:r>
              <a:rPr lang="de-DE" sz="800" dirty="0" smtClean="0">
                <a:solidFill>
                  <a:schemeClr val="tx1"/>
                </a:solidFill>
              </a:rPr>
              <a:t>                          Source </a:t>
            </a:r>
            <a:r>
              <a:rPr lang="de-DE" sz="800" dirty="0" err="1" smtClean="0">
                <a:solidFill>
                  <a:schemeClr val="tx1"/>
                </a:solidFill>
              </a:rPr>
              <a:t>Mappings</a:t>
            </a:r>
            <a:endParaRPr lang="de-DE" sz="800" dirty="0">
              <a:solidFill>
                <a:schemeClr val="tx1"/>
              </a:solidFill>
            </a:endParaRPr>
          </a:p>
        </p:txBody>
      </p:sp>
      <p:pic>
        <p:nvPicPr>
          <p:cNvPr id="14" name="Grafik 13"/>
          <p:cNvPicPr>
            <a:picLocks/>
          </p:cNvPicPr>
          <p:nvPr>
            <p:custDataLst>
              <p:tags r:id="rId9"/>
            </p:custDataLst>
          </p:nvPr>
        </p:nvPicPr>
        <p:blipFill>
          <a:blip r:embed="rId91"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10"/>
            </p:custDataLst>
          </p:nvPr>
        </p:nvPicPr>
        <p:blipFill>
          <a:blip r:embed="rId92">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11"/>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a:t>Fiori Development</a:t>
            </a:r>
            <a:endParaRPr lang="de-DE" sz="2800" dirty="0"/>
          </a:p>
        </p:txBody>
      </p:sp>
      <p:sp>
        <p:nvSpPr>
          <p:cNvPr id="8" name="Rechteck 7"/>
          <p:cNvSpPr>
            <a:spLocks/>
          </p:cNvSpPr>
          <p:nvPr>
            <p:custDataLst>
              <p:tags r:id="rId12"/>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13"/>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B2B3B5"/>
                </a:solidFill>
                <a:latin typeface="Bosch Office Sans" panose="020B0604020202020204" pitchFamily="34" charset="0"/>
              </a:rPr>
              <a:t>© Robert Bosch GmbH 2016. Alle Rechte vorbehalten, auch bzgl. jeder Verfügung, Verwertung, Reproduktion, Bearbeitung, Weitergabe sowie für den Fall von Schutzrechtsanmeldungen.</a:t>
            </a:r>
            <a:endParaRPr lang="de-DE" sz="600">
              <a:solidFill>
                <a:srgbClr val="B2B3B5"/>
              </a:solidFill>
              <a:latin typeface="Bosch Office Sans" panose="020B0604020202020204" pitchFamily="34" charset="0"/>
            </a:endParaRPr>
          </a:p>
        </p:txBody>
      </p:sp>
      <p:sp>
        <p:nvSpPr>
          <p:cNvPr id="6" name="Rechteck 5"/>
          <p:cNvSpPr>
            <a:spLocks/>
          </p:cNvSpPr>
          <p:nvPr>
            <p:custDataLst>
              <p:tags r:id="rId1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200" smtClean="0">
                <a:solidFill>
                  <a:srgbClr val="999FA6"/>
                </a:solidFill>
              </a:rPr>
              <a:t>40</a:t>
            </a:r>
            <a:endParaRPr lang="de-DE" sz="1200">
              <a:solidFill>
                <a:srgbClr val="999FA6"/>
              </a:solidFill>
            </a:endParaRPr>
          </a:p>
        </p:txBody>
      </p:sp>
      <p:sp>
        <p:nvSpPr>
          <p:cNvPr id="5" name="Rechteck 4"/>
          <p:cNvSpPr>
            <a:spLocks/>
          </p:cNvSpPr>
          <p:nvPr>
            <p:custDataLst>
              <p:tags r:id="rId15"/>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17780" rIns="0" bIns="0" rtlCol="0" anchor="t">
            <a:normAutofit/>
          </a:bodyPr>
          <a:lstStyle/>
          <a:p>
            <a:pPr>
              <a:lnSpc>
                <a:spcPts val="900"/>
              </a:lnSpc>
            </a:pPr>
            <a:endParaRPr lang="de-DE" sz="550">
              <a:solidFill>
                <a:schemeClr val="tx1"/>
              </a:solidFill>
            </a:endParaRPr>
          </a:p>
        </p:txBody>
      </p:sp>
      <p:sp>
        <p:nvSpPr>
          <p:cNvPr id="4" name="Textfeld 3" hidden="1"/>
          <p:cNvSpPr txBox="1">
            <a:spLocks/>
          </p:cNvSpPr>
          <p:nvPr>
            <p:custDataLst>
              <p:tags r:id="rId16"/>
            </p:custDataLst>
          </p:nvPr>
        </p:nvSpPr>
        <p:spPr>
          <a:xfrm>
            <a:off x="0" y="1295400"/>
            <a:ext cx="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pPr>
            <a:endParaRPr lang="de-DE" sz="1300" dirty="0"/>
          </a:p>
        </p:txBody>
      </p:sp>
      <p:sp>
        <p:nvSpPr>
          <p:cNvPr id="2" name="Titel 1"/>
          <p:cNvSpPr>
            <a:spLocks noGrp="1"/>
          </p:cNvSpPr>
          <p:nvPr>
            <p:ph type="title"/>
            <p:custDataLst>
              <p:tags r:id="rId17"/>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89000"/>
              </a:lnSpc>
              <a:spcBef>
                <a:spcPts val="0"/>
              </a:spcBef>
              <a:spcAft>
                <a:spcPts val="0"/>
              </a:spcAft>
            </a:pPr>
            <a:r>
              <a:rPr lang="de-DE" sz="2800" dirty="0">
                <a:solidFill>
                  <a:srgbClr val="0A5139"/>
                </a:solidFill>
              </a:rPr>
              <a:t>Central </a:t>
            </a:r>
            <a:r>
              <a:rPr lang="de-DE" sz="2800" dirty="0" err="1">
                <a:solidFill>
                  <a:srgbClr val="0A5139"/>
                </a:solidFill>
              </a:rPr>
              <a:t>WebIDE</a:t>
            </a:r>
            <a:r>
              <a:rPr lang="de-DE" sz="2800" dirty="0">
                <a:solidFill>
                  <a:srgbClr val="0A5139"/>
                </a:solidFill>
              </a:rPr>
              <a:t> </a:t>
            </a:r>
          </a:p>
        </p:txBody>
      </p:sp>
      <p:sp>
        <p:nvSpPr>
          <p:cNvPr id="10" name="Rechteck 9"/>
          <p:cNvSpPr/>
          <p:nvPr>
            <p:custDataLst>
              <p:tags r:id="rId18"/>
            </p:custDataLst>
          </p:nvPr>
        </p:nvSpPr>
        <p:spPr>
          <a:xfrm>
            <a:off x="7042476" y="1457646"/>
            <a:ext cx="3108203" cy="73775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100" dirty="0" smtClean="0">
                <a:solidFill>
                  <a:schemeClr val="tx1"/>
                </a:solidFill>
              </a:rPr>
              <a:t>SAP </a:t>
            </a:r>
          </a:p>
          <a:p>
            <a:pPr algn="r"/>
            <a:r>
              <a:rPr lang="de-DE" sz="1100" dirty="0" err="1" smtClean="0">
                <a:solidFill>
                  <a:schemeClr val="tx1"/>
                </a:solidFill>
              </a:rPr>
              <a:t>WebIDE</a:t>
            </a:r>
            <a:endParaRPr lang="de-DE" sz="1100" dirty="0">
              <a:solidFill>
                <a:schemeClr val="tx1"/>
              </a:solidFill>
            </a:endParaRPr>
          </a:p>
        </p:txBody>
      </p:sp>
      <p:sp>
        <p:nvSpPr>
          <p:cNvPr id="17" name="Rechteck 16"/>
          <p:cNvSpPr/>
          <p:nvPr>
            <p:custDataLst>
              <p:tags r:id="rId19"/>
            </p:custDataLst>
          </p:nvPr>
        </p:nvSpPr>
        <p:spPr>
          <a:xfrm>
            <a:off x="394280" y="3640093"/>
            <a:ext cx="4328720" cy="578840"/>
          </a:xfrm>
          <a:prstGeom prst="rect">
            <a:avLst/>
          </a:prstGeom>
          <a:solidFill>
            <a:srgbClr val="AEDB7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dirty="0" smtClean="0">
                <a:solidFill>
                  <a:schemeClr val="bg1"/>
                </a:solidFill>
              </a:rPr>
              <a:t>SAP </a:t>
            </a:r>
            <a:r>
              <a:rPr lang="de-DE" sz="1100" dirty="0" err="1" smtClean="0">
                <a:solidFill>
                  <a:schemeClr val="bg1"/>
                </a:solidFill>
              </a:rPr>
              <a:t>Netweaver</a:t>
            </a:r>
            <a:r>
              <a:rPr lang="de-DE" sz="1100" dirty="0" smtClean="0">
                <a:solidFill>
                  <a:schemeClr val="bg1"/>
                </a:solidFill>
              </a:rPr>
              <a:t> </a:t>
            </a:r>
            <a:br>
              <a:rPr lang="de-DE" sz="1100" dirty="0" smtClean="0">
                <a:solidFill>
                  <a:schemeClr val="bg1"/>
                </a:solidFill>
              </a:rPr>
            </a:br>
            <a:r>
              <a:rPr lang="de-DE" sz="1100" dirty="0" smtClean="0">
                <a:solidFill>
                  <a:schemeClr val="bg1"/>
                </a:solidFill>
              </a:rPr>
              <a:t>Gateway </a:t>
            </a:r>
          </a:p>
          <a:p>
            <a:r>
              <a:rPr lang="de-DE" sz="1100" dirty="0" smtClean="0">
                <a:solidFill>
                  <a:schemeClr val="bg1"/>
                </a:solidFill>
              </a:rPr>
              <a:t>(DXG, SXG)</a:t>
            </a:r>
            <a:endParaRPr lang="de-DE" sz="1100" dirty="0">
              <a:solidFill>
                <a:schemeClr val="bg1"/>
              </a:solidFill>
            </a:endParaRPr>
          </a:p>
        </p:txBody>
      </p:sp>
      <p:sp>
        <p:nvSpPr>
          <p:cNvPr id="18" name="Rechteck 17"/>
          <p:cNvSpPr/>
          <p:nvPr>
            <p:custDataLst>
              <p:tags r:id="rId20"/>
            </p:custDataLst>
          </p:nvPr>
        </p:nvSpPr>
        <p:spPr>
          <a:xfrm>
            <a:off x="3162648" y="4620246"/>
            <a:ext cx="2608976" cy="719345"/>
          </a:xfrm>
          <a:prstGeom prst="rect">
            <a:avLst/>
          </a:prstGeom>
          <a:solidFill>
            <a:srgbClr val="AEDB7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dirty="0" err="1" smtClean="0">
                <a:solidFill>
                  <a:schemeClr val="bg1"/>
                </a:solidFill>
              </a:rPr>
              <a:t>Inside.Portal</a:t>
            </a:r>
            <a:r>
              <a:rPr lang="de-DE" sz="1100" dirty="0" smtClean="0">
                <a:solidFill>
                  <a:schemeClr val="bg1"/>
                </a:solidFill>
              </a:rPr>
              <a:t/>
            </a:r>
            <a:br>
              <a:rPr lang="de-DE" sz="1100" dirty="0" smtClean="0">
                <a:solidFill>
                  <a:schemeClr val="bg1"/>
                </a:solidFill>
              </a:rPr>
            </a:br>
            <a:r>
              <a:rPr lang="de-DE" sz="1100" dirty="0" smtClean="0">
                <a:solidFill>
                  <a:schemeClr val="bg1"/>
                </a:solidFill>
              </a:rPr>
              <a:t>(DCW, DCZ)</a:t>
            </a:r>
            <a:endParaRPr lang="de-DE" sz="1100" dirty="0">
              <a:solidFill>
                <a:schemeClr val="bg1"/>
              </a:solidFill>
            </a:endParaRPr>
          </a:p>
        </p:txBody>
      </p:sp>
      <p:sp>
        <p:nvSpPr>
          <p:cNvPr id="19" name="Rechteck 18"/>
          <p:cNvSpPr/>
          <p:nvPr>
            <p:custDataLst>
              <p:tags r:id="rId21"/>
            </p:custDataLst>
          </p:nvPr>
        </p:nvSpPr>
        <p:spPr>
          <a:xfrm>
            <a:off x="394281" y="4620247"/>
            <a:ext cx="2608976" cy="719345"/>
          </a:xfrm>
          <a:prstGeom prst="rect">
            <a:avLst/>
          </a:prstGeom>
          <a:solidFill>
            <a:srgbClr val="08427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dirty="0" smtClean="0">
                <a:solidFill>
                  <a:schemeClr val="bg1"/>
                </a:solidFill>
              </a:rPr>
              <a:t>SAP Business </a:t>
            </a:r>
            <a:br>
              <a:rPr lang="de-DE" sz="1100" dirty="0" smtClean="0">
                <a:solidFill>
                  <a:schemeClr val="bg1"/>
                </a:solidFill>
              </a:rPr>
            </a:br>
            <a:r>
              <a:rPr lang="de-DE" sz="1100" dirty="0" smtClean="0">
                <a:solidFill>
                  <a:schemeClr val="bg1"/>
                </a:solidFill>
              </a:rPr>
              <a:t>Suite (DEV, X-,</a:t>
            </a:r>
          </a:p>
          <a:p>
            <a:r>
              <a:rPr lang="de-DE" sz="1100" dirty="0" smtClean="0">
                <a:solidFill>
                  <a:schemeClr val="bg1"/>
                </a:solidFill>
              </a:rPr>
              <a:t>Y-, Z-Systems) </a:t>
            </a:r>
            <a:endParaRPr lang="de-DE" sz="1100" dirty="0">
              <a:solidFill>
                <a:schemeClr val="bg1"/>
              </a:solidFill>
            </a:endParaRPr>
          </a:p>
        </p:txBody>
      </p:sp>
      <p:cxnSp>
        <p:nvCxnSpPr>
          <p:cNvPr id="20" name="Gerader Verbinder 19"/>
          <p:cNvCxnSpPr/>
          <p:nvPr>
            <p:custDataLst>
              <p:tags r:id="rId22"/>
            </p:custDataLst>
          </p:nvPr>
        </p:nvCxnSpPr>
        <p:spPr>
          <a:xfrm>
            <a:off x="267469" y="3390549"/>
            <a:ext cx="10139275" cy="0"/>
          </a:xfrm>
          <a:prstGeom prst="line">
            <a:avLst/>
          </a:prstGeom>
          <a:ln>
            <a:solidFill>
              <a:srgbClr val="D70012"/>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custDataLst>
              <p:tags r:id="rId23"/>
            </p:custDataLst>
          </p:nvPr>
        </p:nvCxnSpPr>
        <p:spPr>
          <a:xfrm>
            <a:off x="266700" y="4306348"/>
            <a:ext cx="10131589" cy="0"/>
          </a:xfrm>
          <a:prstGeom prst="line">
            <a:avLst/>
          </a:prstGeom>
          <a:ln>
            <a:solidFill>
              <a:srgbClr val="D70012"/>
            </a:solidFill>
          </a:ln>
        </p:spPr>
        <p:style>
          <a:lnRef idx="1">
            <a:schemeClr val="accent1"/>
          </a:lnRef>
          <a:fillRef idx="0">
            <a:schemeClr val="accent1"/>
          </a:fillRef>
          <a:effectRef idx="0">
            <a:schemeClr val="accent1"/>
          </a:effectRef>
          <a:fontRef idx="minor">
            <a:schemeClr val="tx1"/>
          </a:fontRef>
        </p:style>
      </p:cxnSp>
      <p:pic>
        <p:nvPicPr>
          <p:cNvPr id="28" name="Picture 2__"/>
          <p:cNvPicPr>
            <a:picLocks noChangeAspect="1" noChangeArrowheads="1"/>
          </p:cNvPicPr>
          <p:nvPr>
            <p:custDataLst>
              <p:tags r:id="rId24"/>
            </p:custDataLst>
          </p:nvPr>
        </p:nvPicPr>
        <p:blipFill>
          <a:blip r:embed="rId93" cstate="print"/>
          <a:srcRect/>
          <a:stretch>
            <a:fillRect/>
          </a:stretch>
        </p:blipFill>
        <p:spPr bwMode="auto">
          <a:xfrm>
            <a:off x="7112651" y="1504142"/>
            <a:ext cx="1224340" cy="640380"/>
          </a:xfrm>
          <a:prstGeom prst="rect">
            <a:avLst/>
          </a:prstGeom>
          <a:ln>
            <a:noFill/>
          </a:ln>
          <a:effectLst>
            <a:outerShdw blurRad="292100" dist="139700" dir="2700000" algn="tl" rotWithShape="0">
              <a:srgbClr val="333333">
                <a:alpha val="65000"/>
              </a:srgbClr>
            </a:outerShdw>
          </a:effectLst>
        </p:spPr>
      </p:pic>
      <p:sp>
        <p:nvSpPr>
          <p:cNvPr id="29" name="Rechteck 28"/>
          <p:cNvSpPr/>
          <p:nvPr>
            <p:custDataLst>
              <p:tags r:id="rId25"/>
            </p:custDataLst>
          </p:nvPr>
        </p:nvSpPr>
        <p:spPr>
          <a:xfrm>
            <a:off x="1728131" y="4697495"/>
            <a:ext cx="1182848" cy="258651"/>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smtClean="0">
                <a:solidFill>
                  <a:schemeClr val="tx1"/>
                </a:solidFill>
              </a:rPr>
              <a:t>Odata</a:t>
            </a:r>
            <a:r>
              <a:rPr lang="de-DE" sz="800" dirty="0" smtClean="0">
                <a:solidFill>
                  <a:schemeClr val="tx1"/>
                </a:solidFill>
              </a:rPr>
              <a:t> Model </a:t>
            </a:r>
            <a:r>
              <a:rPr lang="de-DE" sz="800" dirty="0" err="1" smtClean="0">
                <a:solidFill>
                  <a:schemeClr val="tx1"/>
                </a:solidFill>
              </a:rPr>
              <a:t>and</a:t>
            </a:r>
            <a:r>
              <a:rPr lang="de-DE" sz="800" dirty="0" smtClean="0">
                <a:solidFill>
                  <a:schemeClr val="tx1"/>
                </a:solidFill>
              </a:rPr>
              <a:t> Data Provider</a:t>
            </a:r>
            <a:endParaRPr lang="de-DE" sz="800" dirty="0">
              <a:solidFill>
                <a:schemeClr val="tx1"/>
              </a:solidFill>
            </a:endParaRPr>
          </a:p>
        </p:txBody>
      </p:sp>
      <p:sp>
        <p:nvSpPr>
          <p:cNvPr id="30" name="Rechteck 29"/>
          <p:cNvSpPr/>
          <p:nvPr>
            <p:custDataLst>
              <p:tags r:id="rId26"/>
            </p:custDataLst>
          </p:nvPr>
        </p:nvSpPr>
        <p:spPr>
          <a:xfrm>
            <a:off x="1728131" y="5018543"/>
            <a:ext cx="1182848" cy="258651"/>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chemeClr val="tx1"/>
                </a:solidFill>
              </a:rPr>
              <a:t>SAP Business </a:t>
            </a:r>
            <a:r>
              <a:rPr lang="de-DE" sz="800" dirty="0" err="1">
                <a:solidFill>
                  <a:schemeClr val="tx1"/>
                </a:solidFill>
              </a:rPr>
              <a:t>Application</a:t>
            </a:r>
            <a:endParaRPr lang="de-DE" sz="800" dirty="0">
              <a:solidFill>
                <a:schemeClr val="tx1"/>
              </a:solidFill>
            </a:endParaRPr>
          </a:p>
        </p:txBody>
      </p:sp>
      <p:sp>
        <p:nvSpPr>
          <p:cNvPr id="31" name="Rechteck 30"/>
          <p:cNvSpPr/>
          <p:nvPr>
            <p:custDataLst>
              <p:tags r:id="rId27"/>
            </p:custDataLst>
          </p:nvPr>
        </p:nvSpPr>
        <p:spPr>
          <a:xfrm>
            <a:off x="4169328" y="4697494"/>
            <a:ext cx="1520464" cy="579101"/>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dirty="0" smtClean="0">
                <a:solidFill>
                  <a:schemeClr val="tx1"/>
                </a:solidFill>
              </a:rPr>
              <a:t>UI5 </a:t>
            </a:r>
            <a:br>
              <a:rPr lang="de-DE" sz="800" dirty="0" smtClean="0">
                <a:solidFill>
                  <a:schemeClr val="tx1"/>
                </a:solidFill>
              </a:rPr>
            </a:br>
            <a:r>
              <a:rPr lang="de-DE" sz="800" dirty="0" err="1" smtClean="0">
                <a:solidFill>
                  <a:schemeClr val="tx1"/>
                </a:solidFill>
              </a:rPr>
              <a:t>Runtime</a:t>
            </a:r>
            <a:endParaRPr lang="de-DE" sz="800" dirty="0">
              <a:solidFill>
                <a:schemeClr val="tx1"/>
              </a:solidFill>
            </a:endParaRPr>
          </a:p>
        </p:txBody>
      </p:sp>
      <p:sp>
        <p:nvSpPr>
          <p:cNvPr id="33" name="Rechteck 32"/>
          <p:cNvSpPr/>
          <p:nvPr>
            <p:custDataLst>
              <p:tags r:id="rId28"/>
            </p:custDataLst>
          </p:nvPr>
        </p:nvSpPr>
        <p:spPr>
          <a:xfrm>
            <a:off x="1728131" y="3801183"/>
            <a:ext cx="1182848" cy="258651"/>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smtClean="0">
                <a:solidFill>
                  <a:schemeClr val="tx1"/>
                </a:solidFill>
              </a:rPr>
              <a:t>Odata</a:t>
            </a:r>
            <a:r>
              <a:rPr lang="de-DE" sz="800" dirty="0" smtClean="0">
                <a:solidFill>
                  <a:schemeClr val="tx1"/>
                </a:solidFill>
              </a:rPr>
              <a:t> </a:t>
            </a:r>
            <a:r>
              <a:rPr lang="de-DE" sz="800" dirty="0" err="1" smtClean="0">
                <a:solidFill>
                  <a:schemeClr val="tx1"/>
                </a:solidFill>
              </a:rPr>
              <a:t>Proxies</a:t>
            </a:r>
            <a:endParaRPr lang="de-DE" sz="800" dirty="0">
              <a:solidFill>
                <a:schemeClr val="tx1"/>
              </a:solidFill>
            </a:endParaRPr>
          </a:p>
        </p:txBody>
      </p:sp>
      <p:sp>
        <p:nvSpPr>
          <p:cNvPr id="34" name="Rechteck 33"/>
          <p:cNvSpPr/>
          <p:nvPr>
            <p:custDataLst>
              <p:tags r:id="rId29"/>
            </p:custDataLst>
          </p:nvPr>
        </p:nvSpPr>
        <p:spPr>
          <a:xfrm>
            <a:off x="1719742" y="2968814"/>
            <a:ext cx="1182848" cy="182615"/>
          </a:xfrm>
          <a:prstGeom prst="rect">
            <a:avLst/>
          </a:prstGeom>
          <a:solidFill>
            <a:srgbClr val="EA6876"/>
          </a:solid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smtClean="0">
                <a:solidFill>
                  <a:schemeClr val="bg1"/>
                </a:solidFill>
              </a:rPr>
              <a:t>Odata</a:t>
            </a:r>
            <a:r>
              <a:rPr lang="de-DE" sz="800" dirty="0" smtClean="0">
                <a:solidFill>
                  <a:schemeClr val="bg1"/>
                </a:solidFill>
              </a:rPr>
              <a:t> </a:t>
            </a:r>
            <a:r>
              <a:rPr lang="de-DE" sz="800" dirty="0" err="1" smtClean="0">
                <a:solidFill>
                  <a:schemeClr val="bg1"/>
                </a:solidFill>
              </a:rPr>
              <a:t>Proxies</a:t>
            </a:r>
            <a:endParaRPr lang="de-DE" sz="800" dirty="0">
              <a:solidFill>
                <a:schemeClr val="bg1"/>
              </a:solidFill>
            </a:endParaRPr>
          </a:p>
        </p:txBody>
      </p:sp>
      <p:sp>
        <p:nvSpPr>
          <p:cNvPr id="35" name="Rechteck 34"/>
          <p:cNvSpPr/>
          <p:nvPr>
            <p:custDataLst>
              <p:tags r:id="rId30"/>
            </p:custDataLst>
          </p:nvPr>
        </p:nvSpPr>
        <p:spPr>
          <a:xfrm>
            <a:off x="3137481" y="2969600"/>
            <a:ext cx="1182848" cy="182615"/>
          </a:xfrm>
          <a:prstGeom prst="rect">
            <a:avLst/>
          </a:prstGeom>
          <a:solidFill>
            <a:srgbClr val="EA6876"/>
          </a:solid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bg1"/>
                </a:solidFill>
              </a:rPr>
              <a:t>Gateway UI5 </a:t>
            </a:r>
            <a:r>
              <a:rPr lang="de-DE" sz="800" dirty="0" err="1" smtClean="0">
                <a:solidFill>
                  <a:schemeClr val="bg1"/>
                </a:solidFill>
              </a:rPr>
              <a:t>Runtime</a:t>
            </a:r>
            <a:endParaRPr lang="de-DE" sz="800" dirty="0">
              <a:solidFill>
                <a:schemeClr val="bg1"/>
              </a:solidFill>
            </a:endParaRPr>
          </a:p>
        </p:txBody>
      </p:sp>
      <p:sp>
        <p:nvSpPr>
          <p:cNvPr id="36" name="Rechteck 35"/>
          <p:cNvSpPr/>
          <p:nvPr>
            <p:custDataLst>
              <p:tags r:id="rId31"/>
            </p:custDataLst>
          </p:nvPr>
        </p:nvSpPr>
        <p:spPr>
          <a:xfrm>
            <a:off x="4498555" y="2968814"/>
            <a:ext cx="1182848" cy="182615"/>
          </a:xfrm>
          <a:prstGeom prst="rect">
            <a:avLst/>
          </a:prstGeom>
          <a:solidFill>
            <a:srgbClr val="EA6876"/>
          </a:solid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bg1"/>
                </a:solidFill>
              </a:rPr>
              <a:t>Portal UI5 </a:t>
            </a:r>
            <a:r>
              <a:rPr lang="de-DE" sz="800" dirty="0" err="1" smtClean="0">
                <a:solidFill>
                  <a:schemeClr val="bg1"/>
                </a:solidFill>
              </a:rPr>
              <a:t>Runtime</a:t>
            </a:r>
            <a:endParaRPr lang="de-DE" sz="800" dirty="0">
              <a:solidFill>
                <a:schemeClr val="bg1"/>
              </a:solidFill>
            </a:endParaRPr>
          </a:p>
        </p:txBody>
      </p:sp>
      <p:cxnSp>
        <p:nvCxnSpPr>
          <p:cNvPr id="38" name="Gerade Verbindung mit Pfeil 37"/>
          <p:cNvCxnSpPr>
            <a:stCxn id="33" idx="2"/>
          </p:cNvCxnSpPr>
          <p:nvPr>
            <p:custDataLst>
              <p:tags r:id="rId32"/>
            </p:custDataLst>
          </p:nvPr>
        </p:nvCxnSpPr>
        <p:spPr>
          <a:xfrm>
            <a:off x="2319555" y="4059834"/>
            <a:ext cx="0" cy="56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p:cNvCxnSpPr>
            <a:stCxn id="34" idx="2"/>
            <a:endCxn id="33" idx="0"/>
          </p:cNvCxnSpPr>
          <p:nvPr>
            <p:custDataLst>
              <p:tags r:id="rId33"/>
            </p:custDataLst>
          </p:nvPr>
        </p:nvCxnSpPr>
        <p:spPr>
          <a:xfrm>
            <a:off x="2311166" y="3151429"/>
            <a:ext cx="8389" cy="649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hteck 41"/>
          <p:cNvSpPr/>
          <p:nvPr>
            <p:custDataLst>
              <p:tags r:id="rId34"/>
            </p:custDataLst>
          </p:nvPr>
        </p:nvSpPr>
        <p:spPr>
          <a:xfrm>
            <a:off x="1728131" y="1989740"/>
            <a:ext cx="1182848" cy="205038"/>
          </a:xfrm>
          <a:prstGeom prst="rect">
            <a:avLst/>
          </a:prstGeom>
          <a:solidFill>
            <a:srgbClr val="EA687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smtClean="0">
                <a:solidFill>
                  <a:schemeClr val="bg1"/>
                </a:solidFill>
              </a:rPr>
              <a:t>Odata</a:t>
            </a:r>
            <a:r>
              <a:rPr lang="de-DE" sz="800" dirty="0" smtClean="0">
                <a:solidFill>
                  <a:schemeClr val="bg1"/>
                </a:solidFill>
              </a:rPr>
              <a:t> </a:t>
            </a:r>
            <a:r>
              <a:rPr lang="de-DE" sz="800" dirty="0" err="1" smtClean="0">
                <a:solidFill>
                  <a:schemeClr val="bg1"/>
                </a:solidFill>
              </a:rPr>
              <a:t>Proxies</a:t>
            </a:r>
            <a:endParaRPr lang="de-DE" sz="800" dirty="0">
              <a:solidFill>
                <a:schemeClr val="bg1"/>
              </a:solidFill>
            </a:endParaRPr>
          </a:p>
        </p:txBody>
      </p:sp>
      <p:sp>
        <p:nvSpPr>
          <p:cNvPr id="43" name="Rechteck 42"/>
          <p:cNvSpPr/>
          <p:nvPr>
            <p:custDataLst>
              <p:tags r:id="rId35"/>
            </p:custDataLst>
          </p:nvPr>
        </p:nvSpPr>
        <p:spPr>
          <a:xfrm>
            <a:off x="3145870" y="2000720"/>
            <a:ext cx="1182848" cy="205038"/>
          </a:xfrm>
          <a:prstGeom prst="rect">
            <a:avLst/>
          </a:prstGeom>
          <a:solidFill>
            <a:srgbClr val="EA687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bg1"/>
                </a:solidFill>
              </a:rPr>
              <a:t>Gateway UI5 </a:t>
            </a:r>
            <a:r>
              <a:rPr lang="de-DE" sz="800" dirty="0" err="1" smtClean="0">
                <a:solidFill>
                  <a:schemeClr val="bg1"/>
                </a:solidFill>
              </a:rPr>
              <a:t>Runtime</a:t>
            </a:r>
            <a:endParaRPr lang="de-DE" sz="800" dirty="0">
              <a:solidFill>
                <a:schemeClr val="bg1"/>
              </a:solidFill>
            </a:endParaRPr>
          </a:p>
        </p:txBody>
      </p:sp>
      <p:sp>
        <p:nvSpPr>
          <p:cNvPr id="44" name="Rechteck 43"/>
          <p:cNvSpPr/>
          <p:nvPr>
            <p:custDataLst>
              <p:tags r:id="rId36"/>
            </p:custDataLst>
          </p:nvPr>
        </p:nvSpPr>
        <p:spPr>
          <a:xfrm>
            <a:off x="4506944" y="1989818"/>
            <a:ext cx="1182848" cy="205038"/>
          </a:xfrm>
          <a:prstGeom prst="rect">
            <a:avLst/>
          </a:prstGeom>
          <a:solidFill>
            <a:srgbClr val="EA687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bg1"/>
                </a:solidFill>
              </a:rPr>
              <a:t>Portal UI5 </a:t>
            </a:r>
            <a:r>
              <a:rPr lang="de-DE" sz="800" dirty="0" err="1" smtClean="0">
                <a:solidFill>
                  <a:schemeClr val="bg1"/>
                </a:solidFill>
              </a:rPr>
              <a:t>Runtime</a:t>
            </a:r>
            <a:endParaRPr lang="de-DE" sz="800" dirty="0">
              <a:solidFill>
                <a:schemeClr val="bg1"/>
              </a:solidFill>
            </a:endParaRPr>
          </a:p>
        </p:txBody>
      </p:sp>
      <p:cxnSp>
        <p:nvCxnSpPr>
          <p:cNvPr id="46" name="Gerade Verbindung mit Pfeil 45"/>
          <p:cNvCxnSpPr>
            <a:stCxn id="43" idx="2"/>
            <a:endCxn id="35" idx="0"/>
          </p:cNvCxnSpPr>
          <p:nvPr>
            <p:custDataLst>
              <p:tags r:id="rId37"/>
            </p:custDataLst>
          </p:nvPr>
        </p:nvCxnSpPr>
        <p:spPr>
          <a:xfrm flipH="1">
            <a:off x="3728905" y="2205758"/>
            <a:ext cx="8389" cy="76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a:stCxn id="35" idx="2"/>
          </p:cNvCxnSpPr>
          <p:nvPr>
            <p:custDataLst>
              <p:tags r:id="rId38"/>
            </p:custDataLst>
          </p:nvPr>
        </p:nvCxnSpPr>
        <p:spPr>
          <a:xfrm>
            <a:off x="3728905" y="3152215"/>
            <a:ext cx="0" cy="539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stCxn id="44" idx="2"/>
            <a:endCxn id="36" idx="0"/>
          </p:cNvCxnSpPr>
          <p:nvPr>
            <p:custDataLst>
              <p:tags r:id="rId39"/>
            </p:custDataLst>
          </p:nvPr>
        </p:nvCxnSpPr>
        <p:spPr>
          <a:xfrm flipH="1">
            <a:off x="5089979" y="2194856"/>
            <a:ext cx="8389" cy="773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p:cNvCxnSpPr>
            <a:stCxn id="36" idx="2"/>
          </p:cNvCxnSpPr>
          <p:nvPr>
            <p:custDataLst>
              <p:tags r:id="rId40"/>
            </p:custDataLst>
          </p:nvPr>
        </p:nvCxnSpPr>
        <p:spPr>
          <a:xfrm>
            <a:off x="5089979" y="3151429"/>
            <a:ext cx="0" cy="1468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Grafik 53" descr="Fiori_manager.png"/>
          <p:cNvPicPr>
            <a:picLocks noChangeAspect="1"/>
          </p:cNvPicPr>
          <p:nvPr>
            <p:custDataLst>
              <p:tags r:id="rId41"/>
            </p:custDataLst>
          </p:nvPr>
        </p:nvPicPr>
        <p:blipFill>
          <a:blip r:embed="rId94" cstate="print"/>
          <a:stretch>
            <a:fillRect/>
          </a:stretch>
        </p:blipFill>
        <p:spPr>
          <a:xfrm>
            <a:off x="7766518" y="4509554"/>
            <a:ext cx="349729" cy="536692"/>
          </a:xfrm>
          <a:prstGeom prst="rect">
            <a:avLst/>
          </a:prstGeom>
        </p:spPr>
      </p:pic>
      <p:cxnSp>
        <p:nvCxnSpPr>
          <p:cNvPr id="62" name="Gerade Verbindung mit Pfeil 61"/>
          <p:cNvCxnSpPr>
            <a:stCxn id="42" idx="2"/>
            <a:endCxn id="34" idx="0"/>
          </p:cNvCxnSpPr>
          <p:nvPr>
            <p:custDataLst>
              <p:tags r:id="rId42"/>
            </p:custDataLst>
          </p:nvPr>
        </p:nvCxnSpPr>
        <p:spPr>
          <a:xfrm flipH="1">
            <a:off x="2311166" y="2194778"/>
            <a:ext cx="8389" cy="77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0" name="Gruppieren 79"/>
          <p:cNvGrpSpPr/>
          <p:nvPr/>
        </p:nvGrpSpPr>
        <p:grpSpPr>
          <a:xfrm>
            <a:off x="8506066" y="1578363"/>
            <a:ext cx="885873" cy="462279"/>
            <a:chOff x="7885280" y="1653864"/>
            <a:chExt cx="885873" cy="462279"/>
          </a:xfrm>
        </p:grpSpPr>
        <p:sp>
          <p:nvSpPr>
            <p:cNvPr id="65" name="Rechteck 64"/>
            <p:cNvSpPr/>
            <p:nvPr>
              <p:custDataLst>
                <p:tags r:id="rId85"/>
              </p:custDataLst>
            </p:nvPr>
          </p:nvSpPr>
          <p:spPr>
            <a:xfrm>
              <a:off x="7909603" y="1746811"/>
              <a:ext cx="802364" cy="308086"/>
            </a:xfrm>
            <a:prstGeom prst="rect">
              <a:avLst/>
            </a:prstGeom>
            <a:solidFill>
              <a:srgbClr val="B2B3B5"/>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3" name="Ellipse 62"/>
            <p:cNvSpPr/>
            <p:nvPr>
              <p:custDataLst>
                <p:tags r:id="rId86"/>
              </p:custDataLst>
            </p:nvPr>
          </p:nvSpPr>
          <p:spPr>
            <a:xfrm>
              <a:off x="7909604" y="1653864"/>
              <a:ext cx="802364" cy="142382"/>
            </a:xfrm>
            <a:prstGeom prst="ellipse">
              <a:avLst/>
            </a:prstGeom>
            <a:solidFill>
              <a:srgbClr val="B2B3B5"/>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4" name="Ellipse 63"/>
            <p:cNvSpPr/>
            <p:nvPr>
              <p:custDataLst>
                <p:tags r:id="rId87"/>
              </p:custDataLst>
            </p:nvPr>
          </p:nvSpPr>
          <p:spPr>
            <a:xfrm>
              <a:off x="7909603" y="1973761"/>
              <a:ext cx="802364" cy="142382"/>
            </a:xfrm>
            <a:prstGeom prst="ellipse">
              <a:avLst/>
            </a:prstGeom>
            <a:solidFill>
              <a:srgbClr val="B2B3B5"/>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0" name="Rechteck 69"/>
            <p:cNvSpPr/>
            <p:nvPr>
              <p:custDataLst>
                <p:tags r:id="rId88"/>
              </p:custDataLst>
            </p:nvPr>
          </p:nvSpPr>
          <p:spPr>
            <a:xfrm>
              <a:off x="7885280" y="1760780"/>
              <a:ext cx="885873" cy="2497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bg1"/>
                  </a:solidFill>
                </a:rPr>
                <a:t>GIT Repository</a:t>
              </a:r>
              <a:endParaRPr lang="de-DE" sz="800" dirty="0">
                <a:solidFill>
                  <a:schemeClr val="bg1"/>
                </a:solidFill>
              </a:endParaRPr>
            </a:p>
          </p:txBody>
        </p:sp>
      </p:grpSp>
      <p:sp>
        <p:nvSpPr>
          <p:cNvPr id="75" name="Rechteck 74"/>
          <p:cNvSpPr/>
          <p:nvPr>
            <p:custDataLst>
              <p:tags r:id="rId43"/>
            </p:custDataLst>
          </p:nvPr>
        </p:nvSpPr>
        <p:spPr>
          <a:xfrm>
            <a:off x="4723000" y="4743113"/>
            <a:ext cx="897624" cy="220093"/>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smtClean="0">
                <a:solidFill>
                  <a:schemeClr val="tx1"/>
                </a:solidFill>
              </a:rPr>
              <a:t>Launchpad</a:t>
            </a:r>
            <a:endParaRPr lang="de-DE" sz="800" dirty="0">
              <a:solidFill>
                <a:schemeClr val="tx1"/>
              </a:solidFill>
            </a:endParaRPr>
          </a:p>
        </p:txBody>
      </p:sp>
      <p:sp>
        <p:nvSpPr>
          <p:cNvPr id="77" name="Rechteck 76"/>
          <p:cNvSpPr/>
          <p:nvPr>
            <p:custDataLst>
              <p:tags r:id="rId44"/>
            </p:custDataLst>
          </p:nvPr>
        </p:nvSpPr>
        <p:spPr>
          <a:xfrm>
            <a:off x="4732048" y="5020356"/>
            <a:ext cx="897624" cy="220093"/>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tx1"/>
                </a:solidFill>
              </a:rPr>
              <a:t>UI5 </a:t>
            </a:r>
            <a:r>
              <a:rPr lang="de-DE" sz="800" dirty="0" err="1" smtClean="0">
                <a:solidFill>
                  <a:schemeClr val="tx1"/>
                </a:solidFill>
              </a:rPr>
              <a:t>apps</a:t>
            </a:r>
            <a:endParaRPr lang="de-DE" sz="800" dirty="0">
              <a:solidFill>
                <a:schemeClr val="tx1"/>
              </a:solidFill>
            </a:endParaRPr>
          </a:p>
        </p:txBody>
      </p:sp>
      <p:sp>
        <p:nvSpPr>
          <p:cNvPr id="78" name="Rechteck 77"/>
          <p:cNvSpPr/>
          <p:nvPr>
            <p:custDataLst>
              <p:tags r:id="rId45"/>
            </p:custDataLst>
          </p:nvPr>
        </p:nvSpPr>
        <p:spPr>
          <a:xfrm>
            <a:off x="3121512" y="3716322"/>
            <a:ext cx="1520464" cy="439291"/>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dirty="0" smtClean="0">
                <a:solidFill>
                  <a:schemeClr val="tx1"/>
                </a:solidFill>
              </a:rPr>
              <a:t>UI5 </a:t>
            </a:r>
            <a:br>
              <a:rPr lang="de-DE" sz="800" dirty="0" smtClean="0">
                <a:solidFill>
                  <a:schemeClr val="tx1"/>
                </a:solidFill>
              </a:rPr>
            </a:br>
            <a:r>
              <a:rPr lang="de-DE" sz="800" dirty="0" err="1" smtClean="0">
                <a:solidFill>
                  <a:schemeClr val="tx1"/>
                </a:solidFill>
              </a:rPr>
              <a:t>Runtime</a:t>
            </a:r>
            <a:endParaRPr lang="de-DE" sz="800" dirty="0">
              <a:solidFill>
                <a:schemeClr val="tx1"/>
              </a:solidFill>
            </a:endParaRPr>
          </a:p>
        </p:txBody>
      </p:sp>
      <p:sp>
        <p:nvSpPr>
          <p:cNvPr id="79" name="Rechteck 78"/>
          <p:cNvSpPr/>
          <p:nvPr>
            <p:custDataLst>
              <p:tags r:id="rId46"/>
            </p:custDataLst>
          </p:nvPr>
        </p:nvSpPr>
        <p:spPr>
          <a:xfrm>
            <a:off x="3663889" y="3821965"/>
            <a:ext cx="897624" cy="220093"/>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tx1"/>
                </a:solidFill>
              </a:rPr>
              <a:t>UI5/</a:t>
            </a:r>
            <a:r>
              <a:rPr lang="de-DE" sz="800" dirty="0" err="1" smtClean="0">
                <a:solidFill>
                  <a:schemeClr val="tx1"/>
                </a:solidFill>
              </a:rPr>
              <a:t>Fiori</a:t>
            </a:r>
            <a:r>
              <a:rPr lang="de-DE" sz="800" dirty="0" smtClean="0">
                <a:solidFill>
                  <a:schemeClr val="tx1"/>
                </a:solidFill>
              </a:rPr>
              <a:t> </a:t>
            </a:r>
            <a:r>
              <a:rPr lang="de-DE" sz="800" dirty="0" err="1" smtClean="0">
                <a:solidFill>
                  <a:schemeClr val="tx1"/>
                </a:solidFill>
              </a:rPr>
              <a:t>apps</a:t>
            </a:r>
            <a:endParaRPr lang="de-DE" sz="800" dirty="0">
              <a:solidFill>
                <a:schemeClr val="tx1"/>
              </a:solidFill>
            </a:endParaRPr>
          </a:p>
        </p:txBody>
      </p:sp>
      <p:cxnSp>
        <p:nvCxnSpPr>
          <p:cNvPr id="86" name="Gewinkelter Verbinder 85"/>
          <p:cNvCxnSpPr>
            <a:stCxn id="28" idx="1"/>
            <a:endCxn id="44" idx="0"/>
          </p:cNvCxnSpPr>
          <p:nvPr>
            <p:custDataLst>
              <p:tags r:id="rId47"/>
            </p:custDataLst>
          </p:nvPr>
        </p:nvCxnSpPr>
        <p:spPr>
          <a:xfrm rot="10800000" flipV="1">
            <a:off x="5098369" y="1824332"/>
            <a:ext cx="2014283" cy="1654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Gewinkelter Verbinder 88"/>
          <p:cNvCxnSpPr>
            <a:stCxn id="28" idx="1"/>
            <a:endCxn id="43" idx="0"/>
          </p:cNvCxnSpPr>
          <p:nvPr>
            <p:custDataLst>
              <p:tags r:id="rId48"/>
            </p:custDataLst>
          </p:nvPr>
        </p:nvCxnSpPr>
        <p:spPr>
          <a:xfrm rot="10800000" flipV="1">
            <a:off x="3737295" y="1824332"/>
            <a:ext cx="3375357" cy="1763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Gewinkelter Verbinder 90"/>
          <p:cNvCxnSpPr>
            <a:stCxn id="28" idx="1"/>
            <a:endCxn id="42" idx="0"/>
          </p:cNvCxnSpPr>
          <p:nvPr>
            <p:custDataLst>
              <p:tags r:id="rId49"/>
            </p:custDataLst>
          </p:nvPr>
        </p:nvCxnSpPr>
        <p:spPr>
          <a:xfrm rot="10800000" flipV="1">
            <a:off x="2319555" y="1824332"/>
            <a:ext cx="4793096" cy="1654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5" name="Grafik 104" descr="Fiori_manager.png"/>
          <p:cNvPicPr>
            <a:picLocks noChangeAspect="1"/>
          </p:cNvPicPr>
          <p:nvPr>
            <p:custDataLst>
              <p:tags r:id="rId50"/>
            </p:custDataLst>
          </p:nvPr>
        </p:nvPicPr>
        <p:blipFill>
          <a:blip r:embed="rId94" cstate="print"/>
          <a:stretch>
            <a:fillRect/>
          </a:stretch>
        </p:blipFill>
        <p:spPr>
          <a:xfrm>
            <a:off x="6419240" y="4494392"/>
            <a:ext cx="349729" cy="536692"/>
          </a:xfrm>
          <a:prstGeom prst="rect">
            <a:avLst/>
          </a:prstGeom>
        </p:spPr>
      </p:pic>
      <p:cxnSp>
        <p:nvCxnSpPr>
          <p:cNvPr id="107" name="Gerade Verbindung mit Pfeil 106"/>
          <p:cNvCxnSpPr>
            <a:stCxn id="28" idx="3"/>
            <a:endCxn id="65" idx="1"/>
          </p:cNvCxnSpPr>
          <p:nvPr>
            <p:custDataLst>
              <p:tags r:id="rId51"/>
            </p:custDataLst>
          </p:nvPr>
        </p:nvCxnSpPr>
        <p:spPr>
          <a:xfrm>
            <a:off x="8336991" y="1824332"/>
            <a:ext cx="193398" cy="10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hteck 110"/>
          <p:cNvSpPr/>
          <p:nvPr>
            <p:custDataLst>
              <p:tags r:id="rId52"/>
            </p:custDataLst>
          </p:nvPr>
        </p:nvSpPr>
        <p:spPr>
          <a:xfrm>
            <a:off x="1610686" y="1472240"/>
            <a:ext cx="4228052" cy="1833021"/>
          </a:xfrm>
          <a:prstGeom prst="rect">
            <a:avLst/>
          </a:prstGeom>
          <a:noFill/>
          <a:ln w="28575">
            <a:solidFill>
              <a:srgbClr val="D7001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2" name="Textfeld 111"/>
          <p:cNvSpPr txBox="1"/>
          <p:nvPr>
            <p:custDataLst>
              <p:tags r:id="rId53"/>
            </p:custDataLst>
          </p:nvPr>
        </p:nvSpPr>
        <p:spPr>
          <a:xfrm>
            <a:off x="7539669" y="5010218"/>
            <a:ext cx="803425" cy="338554"/>
          </a:xfrm>
          <a:prstGeom prst="rect">
            <a:avLst/>
          </a:prstGeom>
          <a:solidFill>
            <a:scrgbClr r="0" g="0" b="0">
              <a:alpha val="0"/>
            </a:scrgbClr>
          </a:solidFill>
          <a:ln/>
        </p:spPr>
        <p:txBody>
          <a:bodyPr wrap="none" lIns="91440" tIns="45720" rIns="91440" bIns="45720" rtlCol="0">
            <a:noAutofit/>
          </a:bodyPr>
          <a:lstStyle/>
          <a:p>
            <a:pPr algn="ctr"/>
            <a:r>
              <a:rPr lang="de-DE" sz="800" dirty="0">
                <a:solidFill>
                  <a:srgbClr val="000000"/>
                </a:solidFill>
              </a:rPr>
              <a:t>SAP </a:t>
            </a:r>
            <a:r>
              <a:rPr lang="de-DE" sz="800" dirty="0" err="1">
                <a:solidFill>
                  <a:srgbClr val="000000"/>
                </a:solidFill>
              </a:rPr>
              <a:t>WebIDE</a:t>
            </a:r>
            <a:endParaRPr lang="de-DE" sz="800" dirty="0">
              <a:solidFill>
                <a:srgbClr val="000000"/>
              </a:solidFill>
            </a:endParaRPr>
          </a:p>
          <a:p>
            <a:pPr algn="ctr"/>
            <a:r>
              <a:rPr lang="de-DE" sz="800" dirty="0" smtClean="0">
                <a:solidFill>
                  <a:srgbClr val="000000"/>
                </a:solidFill>
              </a:rPr>
              <a:t>UI Developer</a:t>
            </a:r>
            <a:endParaRPr lang="de-DE" sz="800" dirty="0">
              <a:solidFill>
                <a:srgbClr val="000000"/>
              </a:solidFill>
            </a:endParaRPr>
          </a:p>
        </p:txBody>
      </p:sp>
      <p:sp>
        <p:nvSpPr>
          <p:cNvPr id="113" name="Textfeld 112"/>
          <p:cNvSpPr txBox="1"/>
          <p:nvPr>
            <p:custDataLst>
              <p:tags r:id="rId54"/>
            </p:custDataLst>
          </p:nvPr>
        </p:nvSpPr>
        <p:spPr>
          <a:xfrm>
            <a:off x="6020275" y="5010218"/>
            <a:ext cx="1147661" cy="338554"/>
          </a:xfrm>
          <a:prstGeom prst="rect">
            <a:avLst/>
          </a:prstGeom>
          <a:solidFill>
            <a:scrgbClr r="0" g="0" b="0">
              <a:alpha val="0"/>
            </a:scrgbClr>
          </a:solidFill>
          <a:ln/>
        </p:spPr>
        <p:txBody>
          <a:bodyPr wrap="none" lIns="91440" tIns="45720" rIns="91440" bIns="45720" rtlCol="0">
            <a:noAutofit/>
          </a:bodyPr>
          <a:lstStyle/>
          <a:p>
            <a:pPr algn="ctr"/>
            <a:r>
              <a:rPr lang="de-DE" sz="800" dirty="0">
                <a:solidFill>
                  <a:srgbClr val="000000"/>
                </a:solidFill>
              </a:rPr>
              <a:t>SAP </a:t>
            </a:r>
            <a:r>
              <a:rPr lang="de-DE" sz="800" dirty="0" smtClean="0">
                <a:solidFill>
                  <a:srgbClr val="000000"/>
                </a:solidFill>
              </a:rPr>
              <a:t>HANA </a:t>
            </a:r>
            <a:r>
              <a:rPr lang="de-DE" sz="800" dirty="0">
                <a:solidFill>
                  <a:srgbClr val="000000"/>
                </a:solidFill>
              </a:rPr>
              <a:t>Cloud</a:t>
            </a:r>
          </a:p>
          <a:p>
            <a:pPr algn="ctr"/>
            <a:r>
              <a:rPr lang="de-DE" sz="800" dirty="0" smtClean="0">
                <a:solidFill>
                  <a:srgbClr val="000000"/>
                </a:solidFill>
              </a:rPr>
              <a:t>Platform Account Admin</a:t>
            </a:r>
            <a:endParaRPr lang="de-DE" sz="800" dirty="0">
              <a:solidFill>
                <a:srgbClr val="000000"/>
              </a:solidFill>
            </a:endParaRPr>
          </a:p>
        </p:txBody>
      </p:sp>
      <p:sp>
        <p:nvSpPr>
          <p:cNvPr id="114" name="Rechteck 113"/>
          <p:cNvSpPr/>
          <p:nvPr>
            <p:custDataLst>
              <p:tags r:id="rId55"/>
            </p:custDataLst>
          </p:nvPr>
        </p:nvSpPr>
        <p:spPr>
          <a:xfrm>
            <a:off x="6017205" y="3625054"/>
            <a:ext cx="2357307" cy="578840"/>
          </a:xfrm>
          <a:prstGeom prst="rect">
            <a:avLst/>
          </a:prstGeom>
          <a:solidFill>
            <a:srgbClr val="67B41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5" name="Rechteck 114"/>
          <p:cNvSpPr/>
          <p:nvPr>
            <p:custDataLst>
              <p:tags r:id="rId56"/>
            </p:custDataLst>
          </p:nvPr>
        </p:nvSpPr>
        <p:spPr>
          <a:xfrm>
            <a:off x="6098793" y="3687160"/>
            <a:ext cx="2206307" cy="449091"/>
          </a:xfrm>
          <a:prstGeom prst="rect">
            <a:avLst/>
          </a:prstGeom>
          <a:solidFill>
            <a:srgbClr val="D7D7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800" dirty="0" smtClean="0">
                <a:solidFill>
                  <a:srgbClr val="000000"/>
                </a:solidFill>
              </a:rPr>
              <a:t>Bosch internal SAML </a:t>
            </a:r>
            <a:r>
              <a:rPr lang="de-DE" sz="800" dirty="0" err="1">
                <a:solidFill>
                  <a:srgbClr val="000000"/>
                </a:solidFill>
              </a:rPr>
              <a:t>IdP</a:t>
            </a:r>
            <a:endParaRPr lang="de-DE" sz="800" dirty="0">
              <a:solidFill>
                <a:schemeClr val="tx1"/>
              </a:solidFill>
            </a:endParaRPr>
          </a:p>
        </p:txBody>
      </p:sp>
      <p:sp>
        <p:nvSpPr>
          <p:cNvPr id="117" name="Rechteck 116"/>
          <p:cNvSpPr/>
          <p:nvPr>
            <p:custDataLst>
              <p:tags r:id="rId57"/>
            </p:custDataLst>
          </p:nvPr>
        </p:nvSpPr>
        <p:spPr>
          <a:xfrm>
            <a:off x="6177547" y="3884102"/>
            <a:ext cx="925790" cy="209015"/>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tx1"/>
                </a:solidFill>
              </a:rPr>
              <a:t>WAM</a:t>
            </a:r>
            <a:endParaRPr lang="de-DE" sz="800" dirty="0">
              <a:solidFill>
                <a:schemeClr val="tx1"/>
              </a:solidFill>
            </a:endParaRPr>
          </a:p>
        </p:txBody>
      </p:sp>
      <p:sp>
        <p:nvSpPr>
          <p:cNvPr id="118" name="Rechteck 117"/>
          <p:cNvSpPr/>
          <p:nvPr>
            <p:custDataLst>
              <p:tags r:id="rId58"/>
            </p:custDataLst>
          </p:nvPr>
        </p:nvSpPr>
        <p:spPr>
          <a:xfrm>
            <a:off x="7272042" y="3884102"/>
            <a:ext cx="925790" cy="209015"/>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tx1"/>
                </a:solidFill>
              </a:rPr>
              <a:t>TFIM</a:t>
            </a:r>
            <a:endParaRPr lang="de-DE" sz="800" dirty="0">
              <a:solidFill>
                <a:schemeClr val="tx1"/>
              </a:solidFill>
            </a:endParaRPr>
          </a:p>
        </p:txBody>
      </p:sp>
      <p:cxnSp>
        <p:nvCxnSpPr>
          <p:cNvPr id="124" name="Gerade Verbindung mit Pfeil 123"/>
          <p:cNvCxnSpPr>
            <a:stCxn id="105" idx="0"/>
          </p:cNvCxnSpPr>
          <p:nvPr>
            <p:custDataLst>
              <p:tags r:id="rId59"/>
            </p:custDataLst>
          </p:nvPr>
        </p:nvCxnSpPr>
        <p:spPr>
          <a:xfrm flipV="1">
            <a:off x="6594105" y="4203894"/>
            <a:ext cx="0" cy="290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p:cNvCxnSpPr/>
          <p:nvPr>
            <p:custDataLst>
              <p:tags r:id="rId60"/>
            </p:custDataLst>
          </p:nvPr>
        </p:nvCxnSpPr>
        <p:spPr>
          <a:xfrm flipV="1">
            <a:off x="6602136" y="2282728"/>
            <a:ext cx="0" cy="134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p:cNvCxnSpPr>
            <a:stCxn id="54" idx="0"/>
          </p:cNvCxnSpPr>
          <p:nvPr>
            <p:custDataLst>
              <p:tags r:id="rId61"/>
            </p:custDataLst>
          </p:nvPr>
        </p:nvCxnSpPr>
        <p:spPr>
          <a:xfrm flipV="1">
            <a:off x="7941383" y="4203894"/>
            <a:ext cx="0" cy="305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Gerade Verbindung mit Pfeil 133"/>
          <p:cNvCxnSpPr/>
          <p:nvPr>
            <p:custDataLst>
              <p:tags r:id="rId62"/>
            </p:custDataLst>
          </p:nvPr>
        </p:nvCxnSpPr>
        <p:spPr>
          <a:xfrm flipV="1">
            <a:off x="7940135" y="2205758"/>
            <a:ext cx="0" cy="1416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Gefaltete Ecke 135"/>
          <p:cNvSpPr/>
          <p:nvPr>
            <p:custDataLst>
              <p:tags r:id="rId63"/>
            </p:custDataLst>
          </p:nvPr>
        </p:nvSpPr>
        <p:spPr>
          <a:xfrm>
            <a:off x="6394570" y="2414033"/>
            <a:ext cx="1744810" cy="161696"/>
          </a:xfrm>
          <a:prstGeom prst="foldedCorner">
            <a:avLst>
              <a:gd name="adj" fmla="val 42064"/>
            </a:avLst>
          </a:prstGeom>
          <a:solidFill>
            <a:srgbClr val="FFFFFF"/>
          </a:solidFill>
          <a:ln w="9525">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de-DE" sz="700" dirty="0">
              <a:solidFill>
                <a:srgbClr val="000000"/>
              </a:solidFill>
            </a:endParaRPr>
          </a:p>
          <a:p>
            <a:pPr algn="ctr"/>
            <a:r>
              <a:rPr lang="de-DE" sz="700" dirty="0">
                <a:solidFill>
                  <a:srgbClr val="000000"/>
                </a:solidFill>
              </a:rPr>
              <a:t>SAML Assertion</a:t>
            </a:r>
          </a:p>
        </p:txBody>
      </p:sp>
      <p:sp>
        <p:nvSpPr>
          <p:cNvPr id="137" name="Gefaltete Ecke 136"/>
          <p:cNvSpPr/>
          <p:nvPr>
            <p:custDataLst>
              <p:tags r:id="rId64"/>
            </p:custDataLst>
          </p:nvPr>
        </p:nvSpPr>
        <p:spPr>
          <a:xfrm>
            <a:off x="2025986" y="3414320"/>
            <a:ext cx="1973264" cy="159802"/>
          </a:xfrm>
          <a:prstGeom prst="foldedCorner">
            <a:avLst>
              <a:gd name="adj" fmla="val 42064"/>
            </a:avLst>
          </a:prstGeom>
          <a:solidFill>
            <a:srgbClr val="FFFFFF"/>
          </a:solidFill>
          <a:ln w="9525">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de-DE" sz="700" dirty="0" smtClean="0">
              <a:solidFill>
                <a:srgbClr val="000000"/>
              </a:solidFill>
            </a:endParaRPr>
          </a:p>
          <a:p>
            <a:pPr algn="ctr"/>
            <a:r>
              <a:rPr lang="de-DE" sz="700" dirty="0" smtClean="0">
                <a:solidFill>
                  <a:srgbClr val="000000"/>
                </a:solidFill>
              </a:rPr>
              <a:t>Username/Password *</a:t>
            </a:r>
            <a:endParaRPr lang="de-DE" sz="700" dirty="0">
              <a:solidFill>
                <a:srgbClr val="000000"/>
              </a:solidFill>
            </a:endParaRPr>
          </a:p>
        </p:txBody>
      </p:sp>
      <p:sp>
        <p:nvSpPr>
          <p:cNvPr id="138" name="Gefaltete Ecke 137"/>
          <p:cNvSpPr/>
          <p:nvPr>
            <p:custDataLst>
              <p:tags r:id="rId65"/>
            </p:custDataLst>
          </p:nvPr>
        </p:nvSpPr>
        <p:spPr>
          <a:xfrm>
            <a:off x="4559254" y="4341882"/>
            <a:ext cx="1122149" cy="150832"/>
          </a:xfrm>
          <a:prstGeom prst="foldedCorner">
            <a:avLst>
              <a:gd name="adj" fmla="val 42064"/>
            </a:avLst>
          </a:prstGeom>
          <a:solidFill>
            <a:srgbClr val="FFFFFF"/>
          </a:solidFill>
          <a:ln w="9525">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de-DE" sz="700" dirty="0" smtClean="0">
              <a:solidFill>
                <a:srgbClr val="000000"/>
              </a:solidFill>
            </a:endParaRPr>
          </a:p>
          <a:p>
            <a:pPr algn="ctr"/>
            <a:r>
              <a:rPr lang="de-DE" sz="700" dirty="0" smtClean="0">
                <a:solidFill>
                  <a:srgbClr val="000000"/>
                </a:solidFill>
              </a:rPr>
              <a:t>Username/Password *</a:t>
            </a:r>
            <a:endParaRPr lang="de-DE" sz="700" dirty="0">
              <a:solidFill>
                <a:srgbClr val="000000"/>
              </a:solidFill>
            </a:endParaRPr>
          </a:p>
        </p:txBody>
      </p:sp>
      <p:sp>
        <p:nvSpPr>
          <p:cNvPr id="147" name="Gefaltete Ecke 146"/>
          <p:cNvSpPr/>
          <p:nvPr>
            <p:custDataLst>
              <p:tags r:id="rId66"/>
            </p:custDataLst>
          </p:nvPr>
        </p:nvSpPr>
        <p:spPr>
          <a:xfrm>
            <a:off x="1780441" y="4341722"/>
            <a:ext cx="1122149" cy="150832"/>
          </a:xfrm>
          <a:prstGeom prst="foldedCorner">
            <a:avLst>
              <a:gd name="adj" fmla="val 42064"/>
            </a:avLst>
          </a:prstGeom>
          <a:solidFill>
            <a:srgbClr val="FFFFFF"/>
          </a:solidFill>
          <a:ln w="9525">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de-DE" sz="700" dirty="0" smtClean="0">
              <a:solidFill>
                <a:srgbClr val="000000"/>
              </a:solidFill>
            </a:endParaRPr>
          </a:p>
          <a:p>
            <a:pPr algn="ctr"/>
            <a:r>
              <a:rPr lang="de-DE" sz="700" dirty="0" err="1" smtClean="0">
                <a:solidFill>
                  <a:srgbClr val="000000"/>
                </a:solidFill>
              </a:rPr>
              <a:t>Trusted</a:t>
            </a:r>
            <a:r>
              <a:rPr lang="de-DE" sz="700" dirty="0" smtClean="0">
                <a:solidFill>
                  <a:srgbClr val="000000"/>
                </a:solidFill>
              </a:rPr>
              <a:t> RFC</a:t>
            </a:r>
            <a:endParaRPr lang="de-DE" sz="700" dirty="0">
              <a:solidFill>
                <a:srgbClr val="000000"/>
              </a:solidFill>
            </a:endParaRPr>
          </a:p>
        </p:txBody>
      </p:sp>
      <p:sp>
        <p:nvSpPr>
          <p:cNvPr id="148" name="Textfeld 147"/>
          <p:cNvSpPr txBox="1"/>
          <p:nvPr>
            <p:custDataLst>
              <p:tags r:id="rId67"/>
            </p:custDataLst>
          </p:nvPr>
        </p:nvSpPr>
        <p:spPr>
          <a:xfrm rot="16200000">
            <a:off x="10006215" y="4696699"/>
            <a:ext cx="1023456" cy="377375"/>
          </a:xfrm>
          <a:prstGeom prst="rect">
            <a:avLst/>
          </a:prstGeom>
          <a:noFill/>
        </p:spPr>
        <p:txBody>
          <a:bodyPr wrap="none" lIns="0" tIns="0" rIns="0" bIns="0" rtlCol="0">
            <a:noAutofit/>
          </a:bodyPr>
          <a:lstStyle/>
          <a:p>
            <a:pPr algn="ctr">
              <a:lnSpc>
                <a:spcPts val="2300"/>
              </a:lnSpc>
              <a:spcBef>
                <a:spcPts val="500"/>
              </a:spcBef>
              <a:buFontTx/>
              <a:buNone/>
            </a:pPr>
            <a:r>
              <a:rPr lang="de-DE" sz="1400" dirty="0" smtClean="0">
                <a:solidFill>
                  <a:srgbClr val="999FA6"/>
                </a:solidFill>
              </a:rPr>
              <a:t>SL3</a:t>
            </a:r>
          </a:p>
        </p:txBody>
      </p:sp>
      <p:sp>
        <p:nvSpPr>
          <p:cNvPr id="149" name="Textfeld 148"/>
          <p:cNvSpPr txBox="1"/>
          <p:nvPr>
            <p:custDataLst>
              <p:tags r:id="rId68"/>
            </p:custDataLst>
          </p:nvPr>
        </p:nvSpPr>
        <p:spPr>
          <a:xfrm rot="16200000">
            <a:off x="10015610" y="3649740"/>
            <a:ext cx="1023456" cy="377375"/>
          </a:xfrm>
          <a:prstGeom prst="rect">
            <a:avLst/>
          </a:prstGeom>
          <a:noFill/>
        </p:spPr>
        <p:txBody>
          <a:bodyPr wrap="none" lIns="0" tIns="0" rIns="0" bIns="0" rtlCol="0">
            <a:noAutofit/>
          </a:bodyPr>
          <a:lstStyle/>
          <a:p>
            <a:pPr algn="ctr">
              <a:lnSpc>
                <a:spcPts val="2300"/>
              </a:lnSpc>
              <a:spcBef>
                <a:spcPts val="500"/>
              </a:spcBef>
              <a:buFontTx/>
              <a:buNone/>
            </a:pPr>
            <a:r>
              <a:rPr lang="de-DE" sz="1400" dirty="0" smtClean="0">
                <a:solidFill>
                  <a:srgbClr val="999FA6"/>
                </a:solidFill>
              </a:rPr>
              <a:t>SL2</a:t>
            </a:r>
          </a:p>
        </p:txBody>
      </p:sp>
      <p:sp>
        <p:nvSpPr>
          <p:cNvPr id="150" name="Textfeld 149"/>
          <p:cNvSpPr txBox="1"/>
          <p:nvPr>
            <p:custDataLst>
              <p:tags r:id="rId69"/>
            </p:custDataLst>
          </p:nvPr>
        </p:nvSpPr>
        <p:spPr>
          <a:xfrm rot="16200000">
            <a:off x="10008632" y="2768779"/>
            <a:ext cx="1023456" cy="377375"/>
          </a:xfrm>
          <a:prstGeom prst="rect">
            <a:avLst/>
          </a:prstGeom>
          <a:noFill/>
        </p:spPr>
        <p:txBody>
          <a:bodyPr wrap="none" lIns="0" tIns="0" rIns="0" bIns="0" rtlCol="0">
            <a:noAutofit/>
          </a:bodyPr>
          <a:lstStyle/>
          <a:p>
            <a:pPr algn="ctr">
              <a:lnSpc>
                <a:spcPts val="2300"/>
              </a:lnSpc>
              <a:spcBef>
                <a:spcPts val="500"/>
              </a:spcBef>
              <a:buFontTx/>
              <a:buNone/>
            </a:pPr>
            <a:r>
              <a:rPr lang="de-DE" sz="1400" dirty="0" smtClean="0">
                <a:solidFill>
                  <a:srgbClr val="999FA6"/>
                </a:solidFill>
              </a:rPr>
              <a:t>SL1</a:t>
            </a:r>
          </a:p>
        </p:txBody>
      </p:sp>
      <p:sp>
        <p:nvSpPr>
          <p:cNvPr id="151" name="Textfeld 150"/>
          <p:cNvSpPr txBox="1"/>
          <p:nvPr>
            <p:custDataLst>
              <p:tags r:id="rId70"/>
            </p:custDataLst>
          </p:nvPr>
        </p:nvSpPr>
        <p:spPr>
          <a:xfrm rot="16200000">
            <a:off x="10025001" y="1610452"/>
            <a:ext cx="1023456" cy="377375"/>
          </a:xfrm>
          <a:prstGeom prst="rect">
            <a:avLst/>
          </a:prstGeom>
          <a:noFill/>
        </p:spPr>
        <p:txBody>
          <a:bodyPr wrap="none" lIns="0" tIns="0" rIns="0" bIns="0" rtlCol="0">
            <a:noAutofit/>
          </a:bodyPr>
          <a:lstStyle/>
          <a:p>
            <a:pPr algn="ctr">
              <a:lnSpc>
                <a:spcPts val="2300"/>
              </a:lnSpc>
              <a:spcBef>
                <a:spcPts val="500"/>
              </a:spcBef>
              <a:buFontTx/>
              <a:buNone/>
            </a:pPr>
            <a:r>
              <a:rPr lang="de-DE" sz="1400" dirty="0" smtClean="0">
                <a:solidFill>
                  <a:srgbClr val="999FA6"/>
                </a:solidFill>
              </a:rPr>
              <a:t>Internet</a:t>
            </a:r>
          </a:p>
        </p:txBody>
      </p:sp>
      <p:grpSp>
        <p:nvGrpSpPr>
          <p:cNvPr id="152" name="Gruppieren 151"/>
          <p:cNvGrpSpPr/>
          <p:nvPr/>
        </p:nvGrpSpPr>
        <p:grpSpPr>
          <a:xfrm>
            <a:off x="2423026" y="1756951"/>
            <a:ext cx="271228" cy="216024"/>
            <a:chOff x="5707360" y="2654052"/>
            <a:chExt cx="271228" cy="216024"/>
          </a:xfrm>
          <a:effectLst/>
        </p:grpSpPr>
        <p:sp>
          <p:nvSpPr>
            <p:cNvPr id="153" name="Ellipse 152"/>
            <p:cNvSpPr/>
            <p:nvPr>
              <p:custDataLst>
                <p:tags r:id="rId83"/>
              </p:custDataLst>
            </p:nvPr>
          </p:nvSpPr>
          <p:spPr>
            <a:xfrm>
              <a:off x="5707360" y="2654052"/>
              <a:ext cx="216024" cy="216024"/>
            </a:xfrm>
            <a:prstGeom prst="ellipse">
              <a:avLst/>
            </a:prstGeom>
            <a:solidFill>
              <a:srgbClr val="6FB9E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bg1"/>
                </a:solidFill>
              </a:endParaRPr>
            </a:p>
          </p:txBody>
        </p:sp>
        <p:sp>
          <p:nvSpPr>
            <p:cNvPr id="154" name="Textfeld 153"/>
            <p:cNvSpPr txBox="1"/>
            <p:nvPr>
              <p:custDataLst>
                <p:tags r:id="rId84"/>
              </p:custDataLst>
            </p:nvPr>
          </p:nvSpPr>
          <p:spPr>
            <a:xfrm>
              <a:off x="5707360" y="2654052"/>
              <a:ext cx="271228" cy="215444"/>
            </a:xfrm>
            <a:prstGeom prst="rect">
              <a:avLst/>
            </a:prstGeom>
            <a:solidFill>
              <a:srgbClr val="6FB9E2">
                <a:alpha val="0"/>
              </a:srgbClr>
            </a:solidFill>
            <a:ln>
              <a:noFill/>
            </a:ln>
          </p:spPr>
          <p:txBody>
            <a:bodyPr wrap="none" rtlCol="0">
              <a:spAutoFit/>
            </a:bodyPr>
            <a:lstStyle/>
            <a:p>
              <a:r>
                <a:rPr lang="de-DE" sz="800" dirty="0">
                  <a:solidFill>
                    <a:schemeClr val="bg1"/>
                  </a:solidFill>
                </a:rPr>
                <a:t>1.</a:t>
              </a:r>
            </a:p>
          </p:txBody>
        </p:sp>
      </p:grpSp>
      <p:grpSp>
        <p:nvGrpSpPr>
          <p:cNvPr id="155" name="Gruppieren 154"/>
          <p:cNvGrpSpPr/>
          <p:nvPr/>
        </p:nvGrpSpPr>
        <p:grpSpPr>
          <a:xfrm>
            <a:off x="3902626" y="1764824"/>
            <a:ext cx="271228" cy="216024"/>
            <a:chOff x="5698976" y="2654052"/>
            <a:chExt cx="271228" cy="216024"/>
          </a:xfrm>
          <a:effectLst/>
        </p:grpSpPr>
        <p:sp>
          <p:nvSpPr>
            <p:cNvPr id="156" name="Ellipse 155"/>
            <p:cNvSpPr/>
            <p:nvPr>
              <p:custDataLst>
                <p:tags r:id="rId81"/>
              </p:custDataLst>
            </p:nvPr>
          </p:nvSpPr>
          <p:spPr>
            <a:xfrm>
              <a:off x="5707360" y="2654052"/>
              <a:ext cx="216024" cy="216024"/>
            </a:xfrm>
            <a:prstGeom prst="ellipse">
              <a:avLst/>
            </a:prstGeom>
            <a:solidFill>
              <a:srgbClr val="6FB9E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bg1"/>
                </a:solidFill>
              </a:endParaRPr>
            </a:p>
          </p:txBody>
        </p:sp>
        <p:sp>
          <p:nvSpPr>
            <p:cNvPr id="157" name="Textfeld 156"/>
            <p:cNvSpPr txBox="1"/>
            <p:nvPr>
              <p:custDataLst>
                <p:tags r:id="rId82"/>
              </p:custDataLst>
            </p:nvPr>
          </p:nvSpPr>
          <p:spPr>
            <a:xfrm>
              <a:off x="5698976" y="2654052"/>
              <a:ext cx="271228" cy="215444"/>
            </a:xfrm>
            <a:prstGeom prst="rect">
              <a:avLst/>
            </a:prstGeom>
            <a:solidFill>
              <a:srgbClr val="6FB9E2">
                <a:alpha val="0"/>
              </a:srgbClr>
            </a:solidFill>
            <a:ln>
              <a:noFill/>
            </a:ln>
          </p:spPr>
          <p:txBody>
            <a:bodyPr wrap="none" rtlCol="0">
              <a:spAutoFit/>
            </a:bodyPr>
            <a:lstStyle/>
            <a:p>
              <a:r>
                <a:rPr lang="de-DE" sz="800" dirty="0">
                  <a:solidFill>
                    <a:schemeClr val="bg1"/>
                  </a:solidFill>
                </a:rPr>
                <a:t>2.</a:t>
              </a:r>
            </a:p>
          </p:txBody>
        </p:sp>
      </p:grpSp>
      <p:grpSp>
        <p:nvGrpSpPr>
          <p:cNvPr id="158" name="Gruppieren 157"/>
          <p:cNvGrpSpPr/>
          <p:nvPr/>
        </p:nvGrpSpPr>
        <p:grpSpPr>
          <a:xfrm>
            <a:off x="5272094" y="1757906"/>
            <a:ext cx="271228" cy="216024"/>
            <a:chOff x="5698976" y="2654052"/>
            <a:chExt cx="271228" cy="216024"/>
          </a:xfrm>
          <a:effectLst/>
        </p:grpSpPr>
        <p:sp>
          <p:nvSpPr>
            <p:cNvPr id="159" name="Ellipse 158"/>
            <p:cNvSpPr/>
            <p:nvPr>
              <p:custDataLst>
                <p:tags r:id="rId79"/>
              </p:custDataLst>
            </p:nvPr>
          </p:nvSpPr>
          <p:spPr>
            <a:xfrm>
              <a:off x="5707360" y="2654052"/>
              <a:ext cx="216024" cy="216024"/>
            </a:xfrm>
            <a:prstGeom prst="ellipse">
              <a:avLst/>
            </a:prstGeom>
            <a:solidFill>
              <a:srgbClr val="6FB9E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bg1"/>
                </a:solidFill>
              </a:endParaRPr>
            </a:p>
          </p:txBody>
        </p:sp>
        <p:sp>
          <p:nvSpPr>
            <p:cNvPr id="160" name="Textfeld 159"/>
            <p:cNvSpPr txBox="1"/>
            <p:nvPr>
              <p:custDataLst>
                <p:tags r:id="rId80"/>
              </p:custDataLst>
            </p:nvPr>
          </p:nvSpPr>
          <p:spPr>
            <a:xfrm>
              <a:off x="5698976" y="2654052"/>
              <a:ext cx="271228" cy="215444"/>
            </a:xfrm>
            <a:prstGeom prst="rect">
              <a:avLst/>
            </a:prstGeom>
            <a:solidFill>
              <a:srgbClr val="6FB9E2">
                <a:alpha val="0"/>
              </a:srgbClr>
            </a:solidFill>
            <a:ln>
              <a:noFill/>
            </a:ln>
          </p:spPr>
          <p:txBody>
            <a:bodyPr wrap="none" rtlCol="0">
              <a:spAutoFit/>
            </a:bodyPr>
            <a:lstStyle/>
            <a:p>
              <a:r>
                <a:rPr lang="de-DE" sz="800" dirty="0">
                  <a:solidFill>
                    <a:schemeClr val="bg1"/>
                  </a:solidFill>
                </a:rPr>
                <a:t>2.</a:t>
              </a:r>
            </a:p>
          </p:txBody>
        </p:sp>
      </p:grpSp>
      <p:grpSp>
        <p:nvGrpSpPr>
          <p:cNvPr id="161" name="Gruppieren 160"/>
          <p:cNvGrpSpPr/>
          <p:nvPr/>
        </p:nvGrpSpPr>
        <p:grpSpPr>
          <a:xfrm>
            <a:off x="7868152" y="542863"/>
            <a:ext cx="271228" cy="216024"/>
            <a:chOff x="5707360" y="2654052"/>
            <a:chExt cx="271228" cy="216024"/>
          </a:xfrm>
          <a:effectLst/>
        </p:grpSpPr>
        <p:sp>
          <p:nvSpPr>
            <p:cNvPr id="162" name="Ellipse 161"/>
            <p:cNvSpPr/>
            <p:nvPr>
              <p:custDataLst>
                <p:tags r:id="rId77"/>
              </p:custDataLst>
            </p:nvPr>
          </p:nvSpPr>
          <p:spPr>
            <a:xfrm>
              <a:off x="5707360" y="2654052"/>
              <a:ext cx="216024" cy="216024"/>
            </a:xfrm>
            <a:prstGeom prst="ellipse">
              <a:avLst/>
            </a:prstGeom>
            <a:solidFill>
              <a:srgbClr val="6FB9E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bg1"/>
                </a:solidFill>
              </a:endParaRPr>
            </a:p>
          </p:txBody>
        </p:sp>
        <p:sp>
          <p:nvSpPr>
            <p:cNvPr id="163" name="Textfeld 162"/>
            <p:cNvSpPr txBox="1"/>
            <p:nvPr>
              <p:custDataLst>
                <p:tags r:id="rId78"/>
              </p:custDataLst>
            </p:nvPr>
          </p:nvSpPr>
          <p:spPr>
            <a:xfrm>
              <a:off x="5707360" y="2654052"/>
              <a:ext cx="271228" cy="215444"/>
            </a:xfrm>
            <a:prstGeom prst="rect">
              <a:avLst/>
            </a:prstGeom>
            <a:solidFill>
              <a:srgbClr val="6FB9E2">
                <a:alpha val="0"/>
              </a:srgbClr>
            </a:solidFill>
            <a:ln>
              <a:noFill/>
            </a:ln>
          </p:spPr>
          <p:txBody>
            <a:bodyPr wrap="none" rtlCol="0">
              <a:spAutoFit/>
            </a:bodyPr>
            <a:lstStyle/>
            <a:p>
              <a:r>
                <a:rPr lang="de-DE" sz="800" dirty="0">
                  <a:solidFill>
                    <a:schemeClr val="bg1"/>
                  </a:solidFill>
                </a:rPr>
                <a:t>1.</a:t>
              </a:r>
            </a:p>
          </p:txBody>
        </p:sp>
      </p:grpSp>
      <p:grpSp>
        <p:nvGrpSpPr>
          <p:cNvPr id="164" name="Gruppieren 163"/>
          <p:cNvGrpSpPr/>
          <p:nvPr/>
        </p:nvGrpSpPr>
        <p:grpSpPr>
          <a:xfrm>
            <a:off x="7868152" y="826995"/>
            <a:ext cx="271228" cy="216024"/>
            <a:chOff x="5698976" y="2654052"/>
            <a:chExt cx="271228" cy="216024"/>
          </a:xfrm>
          <a:effectLst/>
        </p:grpSpPr>
        <p:sp>
          <p:nvSpPr>
            <p:cNvPr id="165" name="Ellipse 164"/>
            <p:cNvSpPr/>
            <p:nvPr>
              <p:custDataLst>
                <p:tags r:id="rId75"/>
              </p:custDataLst>
            </p:nvPr>
          </p:nvSpPr>
          <p:spPr>
            <a:xfrm>
              <a:off x="5707360" y="2654052"/>
              <a:ext cx="216024" cy="216024"/>
            </a:xfrm>
            <a:prstGeom prst="ellipse">
              <a:avLst/>
            </a:prstGeom>
            <a:solidFill>
              <a:srgbClr val="6FB9E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a:solidFill>
                  <a:schemeClr val="bg1"/>
                </a:solidFill>
              </a:endParaRPr>
            </a:p>
          </p:txBody>
        </p:sp>
        <p:sp>
          <p:nvSpPr>
            <p:cNvPr id="166" name="Textfeld 165"/>
            <p:cNvSpPr txBox="1"/>
            <p:nvPr>
              <p:custDataLst>
                <p:tags r:id="rId76"/>
              </p:custDataLst>
            </p:nvPr>
          </p:nvSpPr>
          <p:spPr>
            <a:xfrm>
              <a:off x="5698976" y="2654052"/>
              <a:ext cx="271228" cy="215444"/>
            </a:xfrm>
            <a:prstGeom prst="rect">
              <a:avLst/>
            </a:prstGeom>
            <a:solidFill>
              <a:srgbClr val="6FB9E2">
                <a:alpha val="0"/>
              </a:srgbClr>
            </a:solidFill>
            <a:ln>
              <a:noFill/>
            </a:ln>
          </p:spPr>
          <p:txBody>
            <a:bodyPr wrap="none" rtlCol="0">
              <a:spAutoFit/>
            </a:bodyPr>
            <a:lstStyle/>
            <a:p>
              <a:r>
                <a:rPr lang="de-DE" sz="800" dirty="0">
                  <a:solidFill>
                    <a:schemeClr val="bg1"/>
                  </a:solidFill>
                </a:rPr>
                <a:t>2.</a:t>
              </a:r>
            </a:p>
          </p:txBody>
        </p:sp>
      </p:grpSp>
      <p:sp>
        <p:nvSpPr>
          <p:cNvPr id="167" name="Textfeld 166"/>
          <p:cNvSpPr txBox="1"/>
          <p:nvPr>
            <p:custDataLst>
              <p:tags r:id="rId71"/>
            </p:custDataLst>
          </p:nvPr>
        </p:nvSpPr>
        <p:spPr>
          <a:xfrm>
            <a:off x="8063608" y="527249"/>
            <a:ext cx="1759900" cy="266890"/>
          </a:xfrm>
          <a:prstGeom prst="rect">
            <a:avLst/>
          </a:prstGeom>
          <a:solidFill>
            <a:scrgbClr r="0" g="0" b="0">
              <a:alpha val="0"/>
            </a:scrgbClr>
          </a:solidFill>
          <a:ln/>
        </p:spPr>
        <p:txBody>
          <a:bodyPr wrap="none" lIns="91440" tIns="45720" rIns="91440" bIns="45720" rtlCol="0">
            <a:noAutofit/>
          </a:bodyPr>
          <a:lstStyle/>
          <a:p>
            <a:r>
              <a:rPr lang="de-DE" sz="1000" dirty="0" smtClean="0">
                <a:solidFill>
                  <a:srgbClr val="000000"/>
                </a:solidFill>
              </a:rPr>
              <a:t>Read/Write Business Data</a:t>
            </a:r>
            <a:endParaRPr lang="de-DE" sz="1000" dirty="0">
              <a:solidFill>
                <a:srgbClr val="000000"/>
              </a:solidFill>
            </a:endParaRPr>
          </a:p>
        </p:txBody>
      </p:sp>
      <p:sp>
        <p:nvSpPr>
          <p:cNvPr id="168" name="Textfeld 167"/>
          <p:cNvSpPr txBox="1"/>
          <p:nvPr>
            <p:custDataLst>
              <p:tags r:id="rId72"/>
            </p:custDataLst>
          </p:nvPr>
        </p:nvSpPr>
        <p:spPr>
          <a:xfrm>
            <a:off x="8063608" y="811794"/>
            <a:ext cx="1759900" cy="266890"/>
          </a:xfrm>
          <a:prstGeom prst="rect">
            <a:avLst/>
          </a:prstGeom>
          <a:solidFill>
            <a:scrgbClr r="0" g="0" b="0">
              <a:alpha val="0"/>
            </a:scrgbClr>
          </a:solidFill>
          <a:ln/>
        </p:spPr>
        <p:txBody>
          <a:bodyPr wrap="none" lIns="91440" tIns="45720" rIns="91440" bIns="45720" rtlCol="0">
            <a:noAutofit/>
          </a:bodyPr>
          <a:lstStyle/>
          <a:p>
            <a:r>
              <a:rPr lang="de-DE" sz="1000" dirty="0" err="1" smtClean="0">
                <a:solidFill>
                  <a:srgbClr val="000000"/>
                </a:solidFill>
              </a:rPr>
              <a:t>Deploy</a:t>
            </a:r>
            <a:r>
              <a:rPr lang="de-DE" sz="1000" dirty="0" smtClean="0">
                <a:solidFill>
                  <a:srgbClr val="000000"/>
                </a:solidFill>
              </a:rPr>
              <a:t> Source Code</a:t>
            </a:r>
            <a:endParaRPr lang="de-DE" sz="1000" dirty="0">
              <a:solidFill>
                <a:srgbClr val="000000"/>
              </a:solidFill>
            </a:endParaRPr>
          </a:p>
        </p:txBody>
      </p:sp>
      <p:sp>
        <p:nvSpPr>
          <p:cNvPr id="174" name="Textfeld 173"/>
          <p:cNvSpPr txBox="1"/>
          <p:nvPr>
            <p:custDataLst>
              <p:tags r:id="rId73"/>
            </p:custDataLst>
          </p:nvPr>
        </p:nvSpPr>
        <p:spPr>
          <a:xfrm>
            <a:off x="3195989" y="5297599"/>
            <a:ext cx="3072117" cy="287020"/>
          </a:xfrm>
          <a:prstGeom prst="rect">
            <a:avLst/>
          </a:prstGeom>
          <a:noFill/>
        </p:spPr>
        <p:txBody>
          <a:bodyPr wrap="none" lIns="0" tIns="0" rIns="0" bIns="0" rtlCol="0">
            <a:noAutofit/>
          </a:bodyPr>
          <a:lstStyle/>
          <a:p>
            <a:pPr>
              <a:lnSpc>
                <a:spcPts val="2300"/>
              </a:lnSpc>
              <a:spcBef>
                <a:spcPts val="500"/>
              </a:spcBef>
              <a:buFontTx/>
              <a:buNone/>
            </a:pPr>
            <a:r>
              <a:rPr lang="de-DE" sz="1000" dirty="0" smtClean="0"/>
              <a:t>* </a:t>
            </a:r>
            <a:r>
              <a:rPr lang="de-DE" sz="1000" dirty="0" err="1" smtClean="0"/>
              <a:t>Planned</a:t>
            </a:r>
            <a:r>
              <a:rPr lang="de-DE" sz="1000" dirty="0" smtClean="0"/>
              <a:t> </a:t>
            </a:r>
            <a:r>
              <a:rPr lang="de-DE" sz="1000" dirty="0" err="1" smtClean="0"/>
              <a:t>to</a:t>
            </a:r>
            <a:r>
              <a:rPr lang="de-DE" sz="1000" dirty="0" smtClean="0"/>
              <a:t> </a:t>
            </a:r>
            <a:r>
              <a:rPr lang="de-DE" sz="1000" dirty="0" err="1" smtClean="0"/>
              <a:t>replace</a:t>
            </a:r>
            <a:r>
              <a:rPr lang="de-DE" sz="1000" dirty="0" smtClean="0"/>
              <a:t> </a:t>
            </a:r>
            <a:r>
              <a:rPr lang="de-DE" sz="1000" dirty="0" err="1" smtClean="0"/>
              <a:t>with</a:t>
            </a:r>
            <a:r>
              <a:rPr lang="de-DE" sz="1000" dirty="0" smtClean="0"/>
              <a:t> SSO</a:t>
            </a:r>
          </a:p>
        </p:txBody>
      </p:sp>
      <p:sp>
        <p:nvSpPr>
          <p:cNvPr id="94" name="Rechteck 93"/>
          <p:cNvSpPr/>
          <p:nvPr>
            <p:custDataLst>
              <p:tags r:id="rId74"/>
            </p:custDataLst>
          </p:nvPr>
        </p:nvSpPr>
        <p:spPr>
          <a:xfrm>
            <a:off x="419100" y="1323177"/>
            <a:ext cx="10043370" cy="1165905"/>
          </a:xfrm>
          <a:prstGeom prst="rect">
            <a:avLst/>
          </a:prstGeom>
          <a:solidFill>
            <a:srgbClr val="0E78C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smtClean="0">
                <a:solidFill>
                  <a:schemeClr val="bg1"/>
                </a:solidFill>
              </a:rPr>
              <a:t>SAP HANA Cloud Platform</a:t>
            </a:r>
            <a:endParaRPr lang="de-DE" sz="1100" dirty="0">
              <a:solidFill>
                <a:schemeClr val="bg1"/>
              </a:solidFill>
            </a:endParaRPr>
          </a:p>
        </p:txBody>
      </p:sp>
    </p:spTree>
    <p:custDataLst>
      <p:tags r:id="rId1"/>
    </p:custDataLst>
    <p:extLst>
      <p:ext uri="{BB962C8B-B14F-4D97-AF65-F5344CB8AC3E}">
        <p14:creationId xmlns:p14="http://schemas.microsoft.com/office/powerpoint/2010/main" val="4575633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6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61">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buFontTx/>
              <a:buNone/>
            </a:pPr>
            <a:r>
              <a:rPr lang="de-DE" sz="2800" dirty="0" err="1" smtClean="0"/>
              <a:t>Fiori</a:t>
            </a:r>
            <a:r>
              <a:rPr lang="de-DE" sz="2800" dirty="0" smtClean="0"/>
              <a:t> Development</a:t>
            </a:r>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41</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0A5139"/>
                </a:solidFill>
              </a:rPr>
              <a:t>CI </a:t>
            </a:r>
            <a:r>
              <a:rPr lang="de-DE" sz="2800" dirty="0" err="1" smtClean="0">
                <a:solidFill>
                  <a:srgbClr val="0A5139"/>
                </a:solidFill>
              </a:rPr>
              <a:t>WebIDE</a:t>
            </a:r>
            <a:r>
              <a:rPr lang="de-DE" sz="2800" dirty="0" smtClean="0">
                <a:solidFill>
                  <a:srgbClr val="0A5139"/>
                </a:solidFill>
              </a:rPr>
              <a:t> </a:t>
            </a:r>
            <a:r>
              <a:rPr lang="de-DE" sz="2800" dirty="0" err="1" smtClean="0">
                <a:solidFill>
                  <a:srgbClr val="0A5139"/>
                </a:solidFill>
              </a:rPr>
              <a:t>Architecture</a:t>
            </a:r>
            <a:endParaRPr lang="de-DE" sz="2800" dirty="0">
              <a:solidFill>
                <a:srgbClr val="0A5139"/>
              </a:solidFill>
            </a:endParaRPr>
          </a:p>
        </p:txBody>
      </p:sp>
      <p:sp>
        <p:nvSpPr>
          <p:cNvPr id="16" name="Rechteck 15"/>
          <p:cNvSpPr/>
          <p:nvPr>
            <p:custDataLst>
              <p:tags r:id="rId11"/>
            </p:custDataLst>
          </p:nvPr>
        </p:nvSpPr>
        <p:spPr>
          <a:xfrm>
            <a:off x="371301" y="1669650"/>
            <a:ext cx="2067097" cy="3310465"/>
          </a:xfrm>
          <a:prstGeom prst="rect">
            <a:avLst/>
          </a:prstGeom>
          <a:noFill/>
          <a:ln w="9525" cap="flat" cmpd="sng" algn="ctr">
            <a:solidFill>
              <a:srgbClr val="3F136C"/>
            </a:solidFill>
            <a:prstDash val="solid"/>
          </a:ln>
          <a:effectLst/>
        </p:spPr>
        <p:txBody>
          <a:bodyPr rtlCol="0" anchor="b"/>
          <a:lstStyle/>
          <a:p>
            <a:pPr marL="0" marR="0" indent="0" algn="ctr" defTabSz="914400" eaLnBrk="1" fontAlgn="auto" latinLnBrk="0" hangingPunct="1">
              <a:lnSpc>
                <a:spcPct val="100000"/>
              </a:lnSpc>
              <a:spcBef>
                <a:spcPts val="0"/>
              </a:spcBef>
              <a:spcAft>
                <a:spcPts val="0"/>
              </a:spcAft>
              <a:buClrTx/>
              <a:buSzTx/>
              <a:buFontTx/>
              <a:buNone/>
              <a:tabLst/>
            </a:pPr>
            <a:r>
              <a:rPr kumimoji="0" lang="en-GB" sz="1400" b="0" i="0" u="none" strike="noStrike" kern="0" cap="none" spc="0" normalizeH="0" baseline="0" noProof="0" dirty="0" smtClean="0">
                <a:ln>
                  <a:noFill/>
                </a:ln>
                <a:solidFill>
                  <a:srgbClr val="000000"/>
                </a:solidFill>
                <a:effectLst/>
                <a:uLnTx/>
                <a:uFillTx/>
                <a:latin typeface="Bosch Office Sans"/>
                <a:ea typeface="+mn-ea"/>
                <a:cs typeface="+mn-cs"/>
              </a:rPr>
              <a:t>SAP Cloud Platform</a:t>
            </a:r>
          </a:p>
        </p:txBody>
      </p:sp>
      <p:cxnSp>
        <p:nvCxnSpPr>
          <p:cNvPr id="17" name="Gerader Verbinder 16"/>
          <p:cNvCxnSpPr/>
          <p:nvPr>
            <p:custDataLst>
              <p:tags r:id="rId12"/>
            </p:custDataLst>
          </p:nvPr>
        </p:nvCxnSpPr>
        <p:spPr>
          <a:xfrm>
            <a:off x="3084022" y="1497082"/>
            <a:ext cx="0" cy="3483033"/>
          </a:xfrm>
          <a:prstGeom prst="line">
            <a:avLst/>
          </a:prstGeom>
          <a:ln w="38100">
            <a:solidFill>
              <a:srgbClr val="D70012"/>
            </a:solidFill>
            <a:prstDash val="sysDot"/>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custDataLst>
              <p:tags r:id="rId13"/>
            </p:custDataLst>
          </p:nvPr>
        </p:nvCxnSpPr>
        <p:spPr>
          <a:xfrm>
            <a:off x="5597235" y="1497082"/>
            <a:ext cx="0" cy="3483033"/>
          </a:xfrm>
          <a:prstGeom prst="line">
            <a:avLst/>
          </a:prstGeom>
          <a:ln w="38100">
            <a:solidFill>
              <a:srgbClr val="D70012"/>
            </a:solidFill>
            <a:prstDash val="sysDot"/>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custDataLst>
              <p:tags r:id="rId14"/>
            </p:custDataLst>
          </p:nvPr>
        </p:nvCxnSpPr>
        <p:spPr>
          <a:xfrm>
            <a:off x="8127076" y="1497082"/>
            <a:ext cx="0" cy="3483033"/>
          </a:xfrm>
          <a:prstGeom prst="line">
            <a:avLst/>
          </a:prstGeom>
          <a:ln w="38100">
            <a:solidFill>
              <a:srgbClr val="D70012"/>
            </a:solidFill>
            <a:prstDash val="sysDot"/>
          </a:ln>
        </p:spPr>
        <p:style>
          <a:lnRef idx="1">
            <a:schemeClr val="accent1"/>
          </a:lnRef>
          <a:fillRef idx="0">
            <a:schemeClr val="accent1"/>
          </a:fillRef>
          <a:effectRef idx="0">
            <a:schemeClr val="accent1"/>
          </a:effectRef>
          <a:fontRef idx="minor">
            <a:schemeClr val="tx1"/>
          </a:fontRef>
        </p:style>
      </p:cxnSp>
      <p:sp>
        <p:nvSpPr>
          <p:cNvPr id="20" name="Rechteck 19"/>
          <p:cNvSpPr/>
          <p:nvPr>
            <p:custDataLst>
              <p:tags r:id="rId15"/>
            </p:custDataLst>
          </p:nvPr>
        </p:nvSpPr>
        <p:spPr>
          <a:xfrm>
            <a:off x="1471749" y="2421047"/>
            <a:ext cx="833648" cy="1132704"/>
          </a:xfrm>
          <a:prstGeom prst="rect">
            <a:avLst/>
          </a:prstGeom>
          <a:noFill/>
          <a:ln w="9525" cap="flat" cmpd="sng" algn="ctr">
            <a:solidFill>
              <a:srgbClr val="3F136C"/>
            </a:solidFill>
            <a:prstDash val="solid"/>
          </a:ln>
          <a:effectLst/>
        </p:spPr>
        <p:txBody>
          <a:bodyPr rtlCol="0" anchor="b"/>
          <a:lstStyle/>
          <a:p>
            <a:pPr marL="0" marR="0" indent="0" algn="ctr" defTabSz="914400" eaLnBrk="1" fontAlgn="auto" latinLnBrk="0" hangingPunct="1">
              <a:lnSpc>
                <a:spcPct val="100000"/>
              </a:lnSpc>
              <a:spcBef>
                <a:spcPts val="0"/>
              </a:spcBef>
              <a:spcAft>
                <a:spcPts val="0"/>
              </a:spcAft>
              <a:buClrTx/>
              <a:buSzTx/>
              <a:buFontTx/>
              <a:buNone/>
              <a:tabLst/>
            </a:pPr>
            <a:r>
              <a:rPr kumimoji="0" lang="en-GB" sz="1200" b="0" i="0" u="none" strike="noStrike" kern="0" cap="none" spc="0" normalizeH="0" baseline="0" noProof="0" dirty="0" err="1" smtClean="0">
                <a:ln>
                  <a:noFill/>
                </a:ln>
                <a:solidFill>
                  <a:srgbClr val="000000"/>
                </a:solidFill>
                <a:effectLst/>
                <a:uLnTx/>
                <a:uFillTx/>
                <a:latin typeface="Bosch Office Sans"/>
                <a:ea typeface="+mn-ea"/>
                <a:cs typeface="+mn-cs"/>
              </a:rPr>
              <a:t>WebIDE</a:t>
            </a:r>
            <a:endParaRPr kumimoji="0" lang="en-GB" sz="12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1" name="Rechteck 20"/>
          <p:cNvSpPr/>
          <p:nvPr>
            <p:custDataLst>
              <p:tags r:id="rId16"/>
            </p:custDataLst>
          </p:nvPr>
        </p:nvSpPr>
        <p:spPr>
          <a:xfrm>
            <a:off x="534786" y="2421047"/>
            <a:ext cx="701041" cy="1132703"/>
          </a:xfrm>
          <a:prstGeom prst="rect">
            <a:avLst/>
          </a:prstGeom>
          <a:noFill/>
          <a:ln w="9525" cap="flat" cmpd="sng" algn="ctr">
            <a:solidFill>
              <a:srgbClr val="3F136C"/>
            </a:solidFill>
            <a:prstDash val="solid"/>
          </a:ln>
          <a:effectLst/>
        </p:spPr>
        <p:txBody>
          <a:bodyPr rtlCol="0" anchor="b"/>
          <a:lstStyle/>
          <a:p>
            <a:pPr marL="0" marR="0" indent="0" algn="ctr" defTabSz="914400" eaLnBrk="1" fontAlgn="auto" latinLnBrk="0" hangingPunct="1">
              <a:lnSpc>
                <a:spcPct val="100000"/>
              </a:lnSpc>
              <a:spcBef>
                <a:spcPts val="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latin typeface="Bosch Office Sans"/>
                <a:ea typeface="+mn-ea"/>
                <a:cs typeface="+mn-cs"/>
              </a:rPr>
              <a:t>GIT</a:t>
            </a:r>
          </a:p>
        </p:txBody>
      </p:sp>
      <p:sp>
        <p:nvSpPr>
          <p:cNvPr id="22" name="Rechteck 21"/>
          <p:cNvSpPr/>
          <p:nvPr>
            <p:custDataLst>
              <p:tags r:id="rId17"/>
            </p:custDataLst>
          </p:nvPr>
        </p:nvSpPr>
        <p:spPr>
          <a:xfrm>
            <a:off x="3588326" y="3594624"/>
            <a:ext cx="1487978" cy="1039313"/>
          </a:xfrm>
          <a:prstGeom prst="rect">
            <a:avLst/>
          </a:prstGeom>
          <a:noFill/>
          <a:ln w="9525" cap="flat" cmpd="sng" algn="ctr">
            <a:solidFill>
              <a:srgbClr val="3F136C"/>
            </a:solidFill>
            <a:prstDash val="solid"/>
          </a:ln>
          <a:effectLst/>
        </p:spPr>
        <p:txBody>
          <a:bodyPr rtlCol="0" anchor="b"/>
          <a:lstStyle/>
          <a:p>
            <a:pPr marL="0" marR="0" indent="0" algn="ctr" defTabSz="914400" eaLnBrk="1" fontAlgn="auto" latinLnBrk="0" hangingPunct="1">
              <a:lnSpc>
                <a:spcPct val="100000"/>
              </a:lnSpc>
              <a:spcBef>
                <a:spcPts val="0"/>
              </a:spcBef>
              <a:spcAft>
                <a:spcPts val="0"/>
              </a:spcAft>
              <a:buClrTx/>
              <a:buSzTx/>
              <a:buFontTx/>
              <a:buNone/>
              <a:tabLst/>
            </a:pPr>
            <a:r>
              <a:rPr kumimoji="0" lang="en-GB" sz="1000" b="0" i="0" u="none" strike="noStrike" kern="0" cap="none" spc="0" normalizeH="0" baseline="0" noProof="0" dirty="0" smtClean="0">
                <a:ln>
                  <a:noFill/>
                </a:ln>
                <a:solidFill>
                  <a:srgbClr val="000000"/>
                </a:solidFill>
                <a:effectLst/>
                <a:uLnTx/>
                <a:uFillTx/>
                <a:latin typeface="Bosch Office Sans"/>
                <a:ea typeface="+mn-ea"/>
                <a:cs typeface="+mn-cs"/>
              </a:rPr>
              <a:t>SAP</a:t>
            </a:r>
            <a:r>
              <a:rPr kumimoji="0" lang="en-GB" sz="1000" b="0" i="0" u="none" strike="noStrike" kern="0" cap="none" spc="0" normalizeH="0" noProof="0" dirty="0" smtClean="0">
                <a:ln>
                  <a:noFill/>
                </a:ln>
                <a:solidFill>
                  <a:srgbClr val="000000"/>
                </a:solidFill>
                <a:effectLst/>
                <a:uLnTx/>
                <a:uFillTx/>
                <a:latin typeface="Bosch Office Sans"/>
                <a:ea typeface="+mn-ea"/>
                <a:cs typeface="+mn-cs"/>
              </a:rPr>
              <a:t> </a:t>
            </a:r>
            <a:r>
              <a:rPr kumimoji="0" lang="en-GB" sz="1000" b="0" i="0" u="none" strike="noStrike" kern="0" cap="none" spc="0" normalizeH="0" baseline="0" noProof="0" dirty="0" smtClean="0">
                <a:ln>
                  <a:noFill/>
                </a:ln>
                <a:solidFill>
                  <a:srgbClr val="000000"/>
                </a:solidFill>
                <a:effectLst/>
                <a:uLnTx/>
                <a:uFillTx/>
                <a:latin typeface="Bosch Office Sans"/>
                <a:ea typeface="+mn-ea"/>
                <a:cs typeface="+mn-cs"/>
              </a:rPr>
              <a:t>Cloud Connector</a:t>
            </a:r>
          </a:p>
        </p:txBody>
      </p:sp>
      <p:sp>
        <p:nvSpPr>
          <p:cNvPr id="23" name="Rechteck 22"/>
          <p:cNvSpPr/>
          <p:nvPr>
            <p:custDataLst>
              <p:tags r:id="rId18"/>
            </p:custDataLst>
          </p:nvPr>
        </p:nvSpPr>
        <p:spPr>
          <a:xfrm>
            <a:off x="6231769" y="4096678"/>
            <a:ext cx="1487978" cy="728205"/>
          </a:xfrm>
          <a:prstGeom prst="rect">
            <a:avLst/>
          </a:prstGeom>
          <a:noFill/>
          <a:ln w="9525" cap="flat" cmpd="sng" algn="ctr">
            <a:solidFill>
              <a:srgbClr val="3F136C"/>
            </a:solidFill>
            <a:prstDash val="solid"/>
          </a:ln>
          <a:effectLst/>
        </p:spPr>
        <p:txBody>
          <a:bodyPr rtlCol="0" anchor="b"/>
          <a:lstStyle/>
          <a:p>
            <a:pPr marL="0" marR="0" indent="0" algn="ctr" defTabSz="914400" eaLnBrk="1" fontAlgn="auto" latinLnBrk="0" hangingPunct="1">
              <a:lnSpc>
                <a:spcPct val="100000"/>
              </a:lnSpc>
              <a:spcBef>
                <a:spcPts val="0"/>
              </a:spcBef>
              <a:spcAft>
                <a:spcPts val="0"/>
              </a:spcAft>
              <a:buClrTx/>
              <a:buSzTx/>
              <a:buFontTx/>
              <a:buNone/>
              <a:tabLst/>
            </a:pPr>
            <a:r>
              <a:rPr kumimoji="0" lang="en-GB" sz="1000" b="0" i="0" u="none" strike="noStrike" kern="0" cap="none" spc="0" normalizeH="0" baseline="0" noProof="0" dirty="0" smtClean="0">
                <a:ln>
                  <a:noFill/>
                </a:ln>
                <a:solidFill>
                  <a:srgbClr val="000000"/>
                </a:solidFill>
                <a:effectLst/>
                <a:uLnTx/>
                <a:uFillTx/>
                <a:latin typeface="Bosch Office Sans"/>
                <a:ea typeface="+mn-ea"/>
                <a:cs typeface="+mn-cs"/>
              </a:rPr>
              <a:t>SAP Gateway</a:t>
            </a:r>
            <a:r>
              <a:rPr kumimoji="0" lang="en-GB" sz="1000" b="0" i="0" u="none" strike="noStrike" kern="0" cap="none" spc="0" normalizeH="0" noProof="0" dirty="0" smtClean="0">
                <a:ln>
                  <a:noFill/>
                </a:ln>
                <a:solidFill>
                  <a:srgbClr val="000000"/>
                </a:solidFill>
                <a:effectLst/>
                <a:uLnTx/>
                <a:uFillTx/>
                <a:latin typeface="Bosch Office Sans"/>
                <a:ea typeface="+mn-ea"/>
                <a:cs typeface="+mn-cs"/>
              </a:rPr>
              <a:t> </a:t>
            </a:r>
          </a:p>
          <a:p>
            <a:pPr marL="0" marR="0" indent="0" algn="ctr" defTabSz="914400" eaLnBrk="1" fontAlgn="auto" latinLnBrk="0" hangingPunct="1">
              <a:lnSpc>
                <a:spcPct val="100000"/>
              </a:lnSpc>
              <a:spcBef>
                <a:spcPts val="0"/>
              </a:spcBef>
              <a:spcAft>
                <a:spcPts val="0"/>
              </a:spcAft>
              <a:buClrTx/>
              <a:buSzTx/>
              <a:buFontTx/>
              <a:buNone/>
              <a:tabLst/>
            </a:pPr>
            <a:r>
              <a:rPr kumimoji="0" lang="en-GB" sz="1000" b="0" i="0" u="none" strike="noStrike" kern="0" cap="none" spc="0" normalizeH="0" noProof="0" dirty="0" smtClean="0">
                <a:ln>
                  <a:noFill/>
                </a:ln>
                <a:solidFill>
                  <a:srgbClr val="000000"/>
                </a:solidFill>
                <a:effectLst/>
                <a:uLnTx/>
                <a:uFillTx/>
                <a:latin typeface="Bosch Office Sans"/>
                <a:ea typeface="+mn-ea"/>
                <a:cs typeface="+mn-cs"/>
              </a:rPr>
              <a:t>(DXG, SXG)</a:t>
            </a:r>
            <a:endParaRPr kumimoji="0" lang="en-GB" sz="10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4" name="Rechteck 23"/>
          <p:cNvSpPr/>
          <p:nvPr>
            <p:custDataLst>
              <p:tags r:id="rId19"/>
            </p:custDataLst>
          </p:nvPr>
        </p:nvSpPr>
        <p:spPr>
          <a:xfrm>
            <a:off x="8905701" y="4503496"/>
            <a:ext cx="1487978" cy="503654"/>
          </a:xfrm>
          <a:prstGeom prst="rect">
            <a:avLst/>
          </a:prstGeom>
          <a:noFill/>
          <a:ln w="9525" cap="flat" cmpd="sng" algn="ctr">
            <a:solidFill>
              <a:srgbClr val="3F136C"/>
            </a:solidFill>
            <a:prstDash val="solid"/>
          </a:ln>
          <a:effectLst/>
        </p:spPr>
        <p:txBody>
          <a:bodyPr rtlCol="0" anchor="b"/>
          <a:lstStyle/>
          <a:p>
            <a:pPr marL="0" marR="0" indent="0" algn="ctr" defTabSz="914400" eaLnBrk="1" fontAlgn="auto" latinLnBrk="0" hangingPunct="1">
              <a:lnSpc>
                <a:spcPct val="100000"/>
              </a:lnSpc>
              <a:spcBef>
                <a:spcPts val="0"/>
              </a:spcBef>
              <a:spcAft>
                <a:spcPts val="0"/>
              </a:spcAft>
              <a:buClrTx/>
              <a:buSzTx/>
              <a:buFontTx/>
              <a:buNone/>
              <a:tabLst/>
            </a:pPr>
            <a:r>
              <a:rPr kumimoji="0" lang="en-GB" sz="1000" b="0" i="0" u="none" strike="noStrike" kern="0" cap="none" spc="0" normalizeH="0" baseline="0" noProof="0" dirty="0" smtClean="0">
                <a:ln>
                  <a:noFill/>
                </a:ln>
                <a:solidFill>
                  <a:srgbClr val="000000"/>
                </a:solidFill>
                <a:effectLst/>
                <a:uLnTx/>
                <a:uFillTx/>
                <a:latin typeface="Bosch Office Sans"/>
              </a:rPr>
              <a:t>SAP</a:t>
            </a:r>
            <a:r>
              <a:rPr kumimoji="0" lang="en-GB" sz="1000" b="0" i="0" u="none" strike="noStrike" kern="0" cap="none" spc="0" normalizeH="0" noProof="0" dirty="0" smtClean="0">
                <a:ln>
                  <a:noFill/>
                </a:ln>
                <a:solidFill>
                  <a:srgbClr val="000000"/>
                </a:solidFill>
                <a:effectLst/>
                <a:uLnTx/>
                <a:uFillTx/>
                <a:latin typeface="Bosch Office Sans"/>
              </a:rPr>
              <a:t> ERP</a:t>
            </a:r>
          </a:p>
          <a:p>
            <a:pPr marL="0" marR="0" indent="0" algn="ctr" defTabSz="914400" eaLnBrk="1" fontAlgn="auto" latinLnBrk="0" hangingPunct="1">
              <a:lnSpc>
                <a:spcPct val="100000"/>
              </a:lnSpc>
              <a:spcBef>
                <a:spcPts val="0"/>
              </a:spcBef>
              <a:spcAft>
                <a:spcPts val="0"/>
              </a:spcAft>
              <a:buClrTx/>
              <a:buSzTx/>
              <a:buFontTx/>
              <a:buNone/>
              <a:tabLst/>
            </a:pPr>
            <a:r>
              <a:rPr lang="en-GB" sz="1000" kern="0" baseline="0" dirty="0" smtClean="0">
                <a:solidFill>
                  <a:srgbClr val="000000"/>
                </a:solidFill>
                <a:latin typeface="Bosch Office Sans"/>
              </a:rPr>
              <a:t>e.g. BBM-RM, HR DEV</a:t>
            </a:r>
            <a:r>
              <a:rPr lang="en-GB" sz="1000" kern="0" dirty="0" smtClean="0">
                <a:solidFill>
                  <a:srgbClr val="000000"/>
                </a:solidFill>
                <a:latin typeface="Bosch Office Sans"/>
              </a:rPr>
              <a:t> &amp; Test Systems </a:t>
            </a:r>
            <a:endParaRPr kumimoji="0" lang="en-GB" sz="1000" b="0" i="0" u="none" strike="noStrike" kern="0" cap="none" spc="0" normalizeH="0" baseline="0" noProof="0" dirty="0" smtClean="0">
              <a:ln>
                <a:noFill/>
              </a:ln>
              <a:solidFill>
                <a:srgbClr val="000000"/>
              </a:solidFill>
              <a:effectLst/>
              <a:uLnTx/>
              <a:uFillTx/>
              <a:latin typeface="Bosch Office Sans"/>
            </a:endParaRPr>
          </a:p>
        </p:txBody>
      </p:sp>
      <p:sp>
        <p:nvSpPr>
          <p:cNvPr id="25" name="Rechteck 24"/>
          <p:cNvSpPr/>
          <p:nvPr>
            <p:custDataLst>
              <p:tags r:id="rId20"/>
            </p:custDataLst>
          </p:nvPr>
        </p:nvSpPr>
        <p:spPr>
          <a:xfrm>
            <a:off x="8905701" y="3834189"/>
            <a:ext cx="1487978" cy="503654"/>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1000" b="0" i="0" u="none" strike="noStrike" kern="0" cap="none" spc="0" normalizeH="0" baseline="0" noProof="0" dirty="0" smtClean="0">
                <a:ln>
                  <a:noFill/>
                </a:ln>
                <a:solidFill>
                  <a:srgbClr val="000000"/>
                </a:solidFill>
                <a:effectLst/>
                <a:uLnTx/>
                <a:uFillTx/>
                <a:latin typeface="Bosch Office Sans"/>
                <a:ea typeface="+mn-ea"/>
                <a:cs typeface="+mn-cs"/>
              </a:rPr>
              <a:t>SAP</a:t>
            </a:r>
            <a:r>
              <a:rPr kumimoji="0" lang="en-GB" sz="1000" b="0" i="0" u="none" strike="noStrike" kern="0" cap="none" spc="0" normalizeH="0" noProof="0" dirty="0" smtClean="0">
                <a:ln>
                  <a:noFill/>
                </a:ln>
                <a:solidFill>
                  <a:srgbClr val="000000"/>
                </a:solidFill>
                <a:effectLst/>
                <a:uLnTx/>
                <a:uFillTx/>
                <a:latin typeface="Bosch Office Sans"/>
                <a:ea typeface="+mn-ea"/>
                <a:cs typeface="+mn-cs"/>
              </a:rPr>
              <a:t> CRM </a:t>
            </a:r>
          </a:p>
          <a:p>
            <a:pPr marL="0" marR="0" indent="0" algn="ctr" defTabSz="914400" eaLnBrk="1" fontAlgn="auto" latinLnBrk="0" hangingPunct="1">
              <a:lnSpc>
                <a:spcPct val="100000"/>
              </a:lnSpc>
              <a:spcBef>
                <a:spcPts val="0"/>
              </a:spcBef>
              <a:spcAft>
                <a:spcPts val="0"/>
              </a:spcAft>
              <a:buClrTx/>
              <a:buSzTx/>
              <a:buFontTx/>
              <a:buNone/>
              <a:tabLst/>
            </a:pPr>
            <a:r>
              <a:rPr kumimoji="0" lang="en-GB" sz="1000" b="0" i="0" u="none" strike="noStrike" kern="0" cap="none" spc="0" normalizeH="0" noProof="0" dirty="0" smtClean="0">
                <a:ln>
                  <a:noFill/>
                </a:ln>
                <a:solidFill>
                  <a:srgbClr val="000000"/>
                </a:solidFill>
                <a:effectLst/>
                <a:uLnTx/>
                <a:uFillTx/>
                <a:latin typeface="Bosch Office Sans"/>
                <a:ea typeface="+mn-ea"/>
                <a:cs typeface="+mn-cs"/>
              </a:rPr>
              <a:t>e.g. DTS, DCT</a:t>
            </a:r>
            <a:endParaRPr kumimoji="0" lang="en-GB" sz="10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6" name="Richtungspfeil 25"/>
          <p:cNvSpPr/>
          <p:nvPr>
            <p:custDataLst>
              <p:tags r:id="rId21"/>
            </p:custDataLst>
          </p:nvPr>
        </p:nvSpPr>
        <p:spPr>
          <a:xfrm rot="10800000">
            <a:off x="2305397" y="3761313"/>
            <a:ext cx="1266303" cy="554774"/>
          </a:xfrm>
          <a:prstGeom prst="homePlate">
            <a:avLst/>
          </a:prstGeom>
          <a:solidFill>
            <a:srgbClr val="D7D7DA"/>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7" name="Rechteck 26"/>
          <p:cNvSpPr/>
          <p:nvPr>
            <p:custDataLst>
              <p:tags r:id="rId22"/>
            </p:custDataLst>
          </p:nvPr>
        </p:nvSpPr>
        <p:spPr>
          <a:xfrm>
            <a:off x="1471749" y="3862449"/>
            <a:ext cx="833649" cy="349130"/>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900" b="0" i="0" u="none" strike="noStrike" kern="0" cap="none" spc="0" normalizeH="0" baseline="0" noProof="0" dirty="0" smtClean="0">
                <a:ln>
                  <a:noFill/>
                </a:ln>
                <a:solidFill>
                  <a:srgbClr val="000000"/>
                </a:solidFill>
                <a:effectLst/>
                <a:uLnTx/>
                <a:uFillTx/>
                <a:latin typeface="Bosch Office Sans"/>
                <a:ea typeface="+mn-ea"/>
                <a:cs typeface="+mn-cs"/>
              </a:rPr>
              <a:t>Destinations</a:t>
            </a:r>
          </a:p>
        </p:txBody>
      </p:sp>
      <p:sp>
        <p:nvSpPr>
          <p:cNvPr id="28" name="Textfeld 27"/>
          <p:cNvSpPr txBox="1"/>
          <p:nvPr>
            <p:custDataLst>
              <p:tags r:id="rId23"/>
            </p:custDataLst>
          </p:nvPr>
        </p:nvSpPr>
        <p:spPr>
          <a:xfrm>
            <a:off x="2576943" y="4054017"/>
            <a:ext cx="980903" cy="251387"/>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GB" sz="1000" b="0" i="0" u="none" strike="noStrike" kern="0" cap="none" spc="0" normalizeH="0" baseline="0" noProof="0" dirty="0" smtClean="0">
                <a:ln>
                  <a:noFill/>
                </a:ln>
                <a:solidFill>
                  <a:srgbClr val="000000"/>
                </a:solidFill>
                <a:effectLst/>
                <a:uLnTx/>
                <a:uFillTx/>
              </a:rPr>
              <a:t>HTTPS Tunnel</a:t>
            </a:r>
          </a:p>
        </p:txBody>
      </p:sp>
      <p:sp>
        <p:nvSpPr>
          <p:cNvPr id="29" name="Rechteck 28"/>
          <p:cNvSpPr/>
          <p:nvPr>
            <p:custDataLst>
              <p:tags r:id="rId24"/>
            </p:custDataLst>
          </p:nvPr>
        </p:nvSpPr>
        <p:spPr>
          <a:xfrm>
            <a:off x="6192981" y="1887346"/>
            <a:ext cx="1487978" cy="348627"/>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GB" sz="1000" kern="0" noProof="0" dirty="0" smtClean="0">
                <a:solidFill>
                  <a:srgbClr val="000000"/>
                </a:solidFill>
                <a:latin typeface="Bosch Office Sans"/>
              </a:rPr>
              <a:t>WAM + TFIM</a:t>
            </a:r>
            <a:endParaRPr kumimoji="0" lang="en-GB" sz="10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30" name="Rechteck 29"/>
          <p:cNvSpPr/>
          <p:nvPr>
            <p:custDataLst>
              <p:tags r:id="rId25"/>
            </p:custDataLst>
          </p:nvPr>
        </p:nvSpPr>
        <p:spPr>
          <a:xfrm>
            <a:off x="8905701" y="3166649"/>
            <a:ext cx="1487978" cy="503654"/>
          </a:xfrm>
          <a:prstGeom prst="rect">
            <a:avLst/>
          </a:prstGeom>
          <a:noFill/>
          <a:ln w="9525" cap="flat" cmpd="sng" algn="ctr">
            <a:solidFill>
              <a:srgbClr val="D7001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1000" b="0" i="0" u="none" strike="noStrike" kern="0" cap="none" spc="0" normalizeH="0" baseline="0" noProof="0" dirty="0" err="1" smtClean="0">
                <a:ln>
                  <a:noFill/>
                </a:ln>
                <a:solidFill>
                  <a:srgbClr val="FF0000"/>
                </a:solidFill>
                <a:effectLst/>
                <a:uLnTx/>
                <a:uFillTx/>
                <a:latin typeface="Bosch Office Sans"/>
                <a:ea typeface="+mn-ea"/>
                <a:cs typeface="+mn-cs"/>
              </a:rPr>
              <a:t>Inside.Portal</a:t>
            </a:r>
            <a:endParaRPr kumimoji="0" lang="en-GB" sz="1000" b="0" i="0" u="none" strike="noStrike" kern="0" cap="none" spc="0" normalizeH="0" noProof="0" dirty="0" smtClean="0">
              <a:ln>
                <a:noFill/>
              </a:ln>
              <a:solidFill>
                <a:srgbClr val="FF0000"/>
              </a:solidFill>
              <a:effectLst/>
              <a:uLnTx/>
              <a:uFillTx/>
              <a:latin typeface="Bosch Office Sans"/>
              <a:ea typeface="+mn-ea"/>
              <a:cs typeface="+mn-cs"/>
            </a:endParaRPr>
          </a:p>
          <a:p>
            <a:pPr marL="0" marR="0" indent="0" algn="ctr" defTabSz="914400" eaLnBrk="1" fontAlgn="auto" latinLnBrk="0" hangingPunct="1">
              <a:lnSpc>
                <a:spcPct val="100000"/>
              </a:lnSpc>
              <a:spcBef>
                <a:spcPts val="0"/>
              </a:spcBef>
              <a:spcAft>
                <a:spcPts val="0"/>
              </a:spcAft>
              <a:buClrTx/>
              <a:buSzTx/>
              <a:buFontTx/>
              <a:buNone/>
              <a:tabLst/>
            </a:pPr>
            <a:r>
              <a:rPr kumimoji="0" lang="en-GB" sz="1000" b="0" i="0" u="none" strike="noStrike" kern="0" cap="none" spc="0" normalizeH="0" noProof="0" dirty="0" smtClean="0">
                <a:ln>
                  <a:noFill/>
                </a:ln>
                <a:solidFill>
                  <a:srgbClr val="FF0000"/>
                </a:solidFill>
                <a:effectLst/>
                <a:uLnTx/>
                <a:uFillTx/>
                <a:latin typeface="Bosch Office Sans"/>
                <a:ea typeface="+mn-ea"/>
                <a:cs typeface="+mn-cs"/>
              </a:rPr>
              <a:t>(DCZ, </a:t>
            </a:r>
            <a:r>
              <a:rPr kumimoji="0" lang="en-GB" sz="1000" b="0" i="0" u="none" strike="noStrike" kern="0" cap="none" spc="0" normalizeH="0" noProof="0" dirty="0" err="1" smtClean="0">
                <a:ln>
                  <a:noFill/>
                </a:ln>
                <a:solidFill>
                  <a:srgbClr val="FF0000"/>
                </a:solidFill>
                <a:effectLst/>
                <a:uLnTx/>
                <a:uFillTx/>
                <a:latin typeface="Bosch Office Sans"/>
                <a:ea typeface="+mn-ea"/>
                <a:cs typeface="+mn-cs"/>
              </a:rPr>
              <a:t>DCZx</a:t>
            </a:r>
            <a:r>
              <a:rPr kumimoji="0" lang="en-GB" sz="1000" b="0" i="0" u="none" strike="noStrike" kern="0" cap="none" spc="0" normalizeH="0" noProof="0" dirty="0" smtClean="0">
                <a:ln>
                  <a:noFill/>
                </a:ln>
                <a:solidFill>
                  <a:srgbClr val="FF0000"/>
                </a:solidFill>
                <a:effectLst/>
                <a:uLnTx/>
                <a:uFillTx/>
                <a:latin typeface="Bosch Office Sans"/>
                <a:ea typeface="+mn-ea"/>
                <a:cs typeface="+mn-cs"/>
              </a:rPr>
              <a:t>)</a:t>
            </a:r>
            <a:endParaRPr kumimoji="0" lang="en-GB" sz="1000" b="0" i="0" u="none" strike="noStrike" kern="0" cap="none" spc="0" normalizeH="0" baseline="0" noProof="0" dirty="0" smtClean="0">
              <a:ln>
                <a:noFill/>
              </a:ln>
              <a:solidFill>
                <a:srgbClr val="FF0000"/>
              </a:solidFill>
              <a:effectLst/>
              <a:uLnTx/>
              <a:uFillTx/>
              <a:latin typeface="Bosch Office Sans"/>
              <a:ea typeface="+mn-ea"/>
              <a:cs typeface="+mn-cs"/>
            </a:endParaRPr>
          </a:p>
        </p:txBody>
      </p:sp>
      <p:sp>
        <p:nvSpPr>
          <p:cNvPr id="31" name="Textfeld 30"/>
          <p:cNvSpPr txBox="1"/>
          <p:nvPr>
            <p:custDataLst>
              <p:tags r:id="rId26"/>
            </p:custDataLst>
          </p:nvPr>
        </p:nvSpPr>
        <p:spPr>
          <a:xfrm>
            <a:off x="3926377" y="1805799"/>
            <a:ext cx="980903" cy="290945"/>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GB" sz="1000" b="0" i="0" u="none" strike="noStrike" kern="0" cap="none" spc="0" normalizeH="0" baseline="0" noProof="0" dirty="0" smtClean="0">
                <a:ln>
                  <a:noFill/>
                </a:ln>
                <a:solidFill>
                  <a:srgbClr val="000000"/>
                </a:solidFill>
                <a:effectLst/>
                <a:uLnTx/>
                <a:uFillTx/>
              </a:rPr>
              <a:t>SAML Trust</a:t>
            </a:r>
          </a:p>
        </p:txBody>
      </p:sp>
      <p:sp>
        <p:nvSpPr>
          <p:cNvPr id="32" name="Rechteck 31"/>
          <p:cNvSpPr/>
          <p:nvPr>
            <p:custDataLst>
              <p:tags r:id="rId27"/>
            </p:custDataLst>
          </p:nvPr>
        </p:nvSpPr>
        <p:spPr>
          <a:xfrm>
            <a:off x="3679768" y="3743318"/>
            <a:ext cx="1301535" cy="572769"/>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1000" b="0" i="0" u="none" strike="noStrike" kern="0" cap="none" spc="0" normalizeH="0" baseline="0" noProof="0" dirty="0" smtClean="0">
                <a:ln>
                  <a:noFill/>
                </a:ln>
                <a:solidFill>
                  <a:srgbClr val="000000"/>
                </a:solidFill>
                <a:effectLst/>
                <a:uLnTx/>
                <a:uFillTx/>
                <a:latin typeface="Bosch Office Sans"/>
                <a:ea typeface="+mn-ea"/>
                <a:cs typeface="+mn-cs"/>
              </a:rPr>
              <a:t>Virtual</a:t>
            </a:r>
            <a:r>
              <a:rPr kumimoji="0" lang="en-GB" sz="1000" b="0" i="0" u="none" strike="noStrike" kern="0" cap="none" spc="0" normalizeH="0" noProof="0" dirty="0" smtClean="0">
                <a:ln>
                  <a:noFill/>
                </a:ln>
                <a:solidFill>
                  <a:srgbClr val="000000"/>
                </a:solidFill>
                <a:effectLst/>
                <a:uLnTx/>
                <a:uFillTx/>
                <a:latin typeface="Bosch Office Sans"/>
                <a:ea typeface="+mn-ea"/>
                <a:cs typeface="+mn-cs"/>
              </a:rPr>
              <a:t> Destinations</a:t>
            </a:r>
            <a:endParaRPr kumimoji="0" lang="en-GB" sz="10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33" name="Gewinkelter Verbinder 32"/>
          <p:cNvCxnSpPr>
            <a:stCxn id="32" idx="3"/>
            <a:endCxn id="44" idx="1"/>
          </p:cNvCxnSpPr>
          <p:nvPr>
            <p:custDataLst>
              <p:tags r:id="rId28"/>
            </p:custDataLst>
          </p:nvPr>
        </p:nvCxnSpPr>
        <p:spPr>
          <a:xfrm>
            <a:off x="4981303" y="4029703"/>
            <a:ext cx="1334384" cy="2854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3" idx="3"/>
            <a:endCxn id="24" idx="1"/>
          </p:cNvCxnSpPr>
          <p:nvPr>
            <p:custDataLst>
              <p:tags r:id="rId29"/>
            </p:custDataLst>
          </p:nvPr>
        </p:nvCxnSpPr>
        <p:spPr>
          <a:xfrm>
            <a:off x="7719747" y="4460781"/>
            <a:ext cx="1185954" cy="294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3" idx="3"/>
            <a:endCxn id="25" idx="1"/>
          </p:cNvCxnSpPr>
          <p:nvPr>
            <p:custDataLst>
              <p:tags r:id="rId30"/>
            </p:custDataLst>
          </p:nvPr>
        </p:nvCxnSpPr>
        <p:spPr>
          <a:xfrm flipV="1">
            <a:off x="7719747" y="4086016"/>
            <a:ext cx="1185954" cy="3747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feld 35"/>
          <p:cNvSpPr txBox="1"/>
          <p:nvPr>
            <p:custDataLst>
              <p:tags r:id="rId31"/>
            </p:custDataLst>
          </p:nvPr>
        </p:nvSpPr>
        <p:spPr>
          <a:xfrm>
            <a:off x="8035634" y="3673234"/>
            <a:ext cx="980903" cy="290945"/>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lang="en-GB" sz="1000" kern="0" dirty="0" smtClean="0">
                <a:solidFill>
                  <a:srgbClr val="000000"/>
                </a:solidFill>
              </a:rPr>
              <a:t>RFC, </a:t>
            </a:r>
            <a:r>
              <a:rPr lang="en-GB" sz="1000" kern="0" dirty="0" err="1" smtClean="0">
                <a:solidFill>
                  <a:srgbClr val="000000"/>
                </a:solidFill>
              </a:rPr>
              <a:t>tRFC</a:t>
            </a:r>
            <a:endParaRPr kumimoji="0" lang="en-GB" sz="1000" b="0" i="0" u="none" strike="noStrike" kern="0" cap="none" spc="0" normalizeH="0" baseline="0" noProof="0" dirty="0" smtClean="0">
              <a:ln>
                <a:noFill/>
              </a:ln>
              <a:solidFill>
                <a:srgbClr val="000000"/>
              </a:solidFill>
              <a:effectLst/>
              <a:uLnTx/>
              <a:uFillTx/>
            </a:endParaRPr>
          </a:p>
        </p:txBody>
      </p:sp>
      <p:sp>
        <p:nvSpPr>
          <p:cNvPr id="37" name="Textfeld 36"/>
          <p:cNvSpPr txBox="1"/>
          <p:nvPr>
            <p:custDataLst>
              <p:tags r:id="rId32"/>
            </p:custDataLst>
          </p:nvPr>
        </p:nvSpPr>
        <p:spPr>
          <a:xfrm>
            <a:off x="5626265" y="4031224"/>
            <a:ext cx="597920" cy="290945"/>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lang="en-GB" sz="1000" kern="0" dirty="0" smtClean="0">
                <a:solidFill>
                  <a:srgbClr val="000000"/>
                </a:solidFill>
              </a:rPr>
              <a:t>https</a:t>
            </a:r>
            <a:endParaRPr kumimoji="0" lang="en-GB" sz="1000" b="0" i="0" u="none" strike="noStrike" kern="0" cap="none" spc="0" normalizeH="0" baseline="0" noProof="0" dirty="0" smtClean="0">
              <a:ln>
                <a:noFill/>
              </a:ln>
              <a:solidFill>
                <a:srgbClr val="000000"/>
              </a:solidFill>
              <a:effectLst/>
              <a:uLnTx/>
              <a:uFillTx/>
            </a:endParaRPr>
          </a:p>
        </p:txBody>
      </p:sp>
      <p:cxnSp>
        <p:nvCxnSpPr>
          <p:cNvPr id="38" name="Gerade Verbindung mit Pfeil 37"/>
          <p:cNvCxnSpPr>
            <a:stCxn id="27" idx="3"/>
            <a:endCxn id="32" idx="1"/>
          </p:cNvCxnSpPr>
          <p:nvPr>
            <p:custDataLst>
              <p:tags r:id="rId33"/>
            </p:custDataLst>
          </p:nvPr>
        </p:nvCxnSpPr>
        <p:spPr>
          <a:xfrm flipV="1">
            <a:off x="2305398" y="4029703"/>
            <a:ext cx="1374370" cy="7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32" idx="3"/>
            <a:endCxn id="30" idx="1"/>
          </p:cNvCxnSpPr>
          <p:nvPr>
            <p:custDataLst>
              <p:tags r:id="rId34"/>
            </p:custDataLst>
          </p:nvPr>
        </p:nvCxnSpPr>
        <p:spPr>
          <a:xfrm flipV="1">
            <a:off x="4981303" y="3418476"/>
            <a:ext cx="3924398" cy="611227"/>
          </a:xfrm>
          <a:prstGeom prst="bentConnector3">
            <a:avLst>
              <a:gd name="adj1" fmla="val 9613"/>
            </a:avLst>
          </a:prstGeom>
          <a:ln>
            <a:solidFill>
              <a:srgbClr val="D7001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feld 39"/>
          <p:cNvSpPr txBox="1"/>
          <p:nvPr>
            <p:custDataLst>
              <p:tags r:id="rId35"/>
            </p:custDataLst>
          </p:nvPr>
        </p:nvSpPr>
        <p:spPr>
          <a:xfrm>
            <a:off x="5658194" y="3163529"/>
            <a:ext cx="980903" cy="290945"/>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lang="en-GB" sz="1000" kern="0" dirty="0" smtClean="0">
                <a:solidFill>
                  <a:srgbClr val="000000"/>
                </a:solidFill>
              </a:rPr>
              <a:t>https (planned)</a:t>
            </a:r>
            <a:endParaRPr kumimoji="0" lang="en-GB" sz="1000" b="0" i="0" u="none" strike="noStrike" kern="0" cap="none" spc="0" normalizeH="0" baseline="0" noProof="0" dirty="0" smtClean="0">
              <a:ln>
                <a:noFill/>
              </a:ln>
              <a:solidFill>
                <a:srgbClr val="000000"/>
              </a:solidFill>
              <a:effectLst/>
              <a:uLnTx/>
              <a:uFillTx/>
            </a:endParaRPr>
          </a:p>
        </p:txBody>
      </p:sp>
      <p:sp>
        <p:nvSpPr>
          <p:cNvPr id="41" name="Rechteck 40"/>
          <p:cNvSpPr/>
          <p:nvPr>
            <p:custDataLst>
              <p:tags r:id="rId36"/>
            </p:custDataLst>
          </p:nvPr>
        </p:nvSpPr>
        <p:spPr>
          <a:xfrm>
            <a:off x="534786" y="1887346"/>
            <a:ext cx="1751214" cy="348627"/>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latin typeface="Bosch Office Sans"/>
                <a:ea typeface="+mn-ea"/>
                <a:cs typeface="+mn-cs"/>
              </a:rPr>
              <a:t>Identity</a:t>
            </a:r>
            <a:r>
              <a:rPr kumimoji="0" lang="en-GB" sz="1200" b="0" i="0" u="none" strike="noStrike" kern="0" cap="none" spc="0" normalizeH="0" noProof="0" dirty="0" smtClean="0">
                <a:ln>
                  <a:noFill/>
                </a:ln>
                <a:solidFill>
                  <a:srgbClr val="000000"/>
                </a:solidFill>
                <a:effectLst/>
                <a:uLnTx/>
                <a:uFillTx/>
                <a:latin typeface="Bosch Office Sans"/>
                <a:ea typeface="+mn-ea"/>
                <a:cs typeface="+mn-cs"/>
              </a:rPr>
              <a:t> Provider</a:t>
            </a:r>
            <a:endParaRPr kumimoji="0" lang="en-GB" sz="12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42" name="Gerade Verbindung mit Pfeil 41"/>
          <p:cNvCxnSpPr>
            <a:stCxn id="20" idx="2"/>
            <a:endCxn id="27" idx="0"/>
          </p:cNvCxnSpPr>
          <p:nvPr>
            <p:custDataLst>
              <p:tags r:id="rId37"/>
            </p:custDataLst>
          </p:nvPr>
        </p:nvCxnSpPr>
        <p:spPr>
          <a:xfrm>
            <a:off x="1888573" y="3553751"/>
            <a:ext cx="1" cy="308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a:stCxn id="21" idx="3"/>
            <a:endCxn id="20" idx="1"/>
          </p:cNvCxnSpPr>
          <p:nvPr>
            <p:custDataLst>
              <p:tags r:id="rId38"/>
            </p:custDataLst>
          </p:nvPr>
        </p:nvCxnSpPr>
        <p:spPr>
          <a:xfrm>
            <a:off x="1235827" y="2987399"/>
            <a:ext cx="2359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hteck 43"/>
          <p:cNvSpPr/>
          <p:nvPr>
            <p:custDataLst>
              <p:tags r:id="rId39"/>
            </p:custDataLst>
          </p:nvPr>
        </p:nvSpPr>
        <p:spPr>
          <a:xfrm>
            <a:off x="6315687" y="4169718"/>
            <a:ext cx="1309453" cy="290945"/>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900" b="0" i="0" u="none" strike="noStrike" kern="0" cap="none" spc="0" normalizeH="0" baseline="0" noProof="0" dirty="0" smtClean="0">
                <a:ln>
                  <a:noFill/>
                </a:ln>
                <a:solidFill>
                  <a:srgbClr val="000000"/>
                </a:solidFill>
                <a:effectLst/>
                <a:uLnTx/>
                <a:uFillTx/>
                <a:latin typeface="Bosch Office Sans"/>
                <a:ea typeface="+mn-ea"/>
                <a:cs typeface="+mn-cs"/>
              </a:rPr>
              <a:t>UI5 Runtime</a:t>
            </a:r>
          </a:p>
        </p:txBody>
      </p:sp>
      <p:sp>
        <p:nvSpPr>
          <p:cNvPr id="45" name="Rechteck 44"/>
          <p:cNvSpPr/>
          <p:nvPr>
            <p:custDataLst>
              <p:tags r:id="rId40"/>
            </p:custDataLst>
          </p:nvPr>
        </p:nvSpPr>
        <p:spPr>
          <a:xfrm>
            <a:off x="1543398" y="2507268"/>
            <a:ext cx="695497" cy="707743"/>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900" b="0" i="0" u="none" strike="noStrike" kern="0" cap="none" spc="0" normalizeH="0" baseline="0" noProof="0" dirty="0" smtClean="0">
                <a:ln>
                  <a:noFill/>
                </a:ln>
                <a:solidFill>
                  <a:srgbClr val="000000"/>
                </a:solidFill>
                <a:effectLst/>
                <a:uLnTx/>
                <a:uFillTx/>
                <a:latin typeface="Bosch Office Sans"/>
                <a:ea typeface="+mn-ea"/>
                <a:cs typeface="+mn-cs"/>
              </a:rPr>
              <a:t>UI5 Design Time</a:t>
            </a:r>
          </a:p>
        </p:txBody>
      </p:sp>
      <p:sp>
        <p:nvSpPr>
          <p:cNvPr id="46" name="Rechteck 45"/>
          <p:cNvSpPr/>
          <p:nvPr>
            <p:custDataLst>
              <p:tags r:id="rId41"/>
            </p:custDataLst>
          </p:nvPr>
        </p:nvSpPr>
        <p:spPr>
          <a:xfrm>
            <a:off x="593091" y="2507268"/>
            <a:ext cx="593652" cy="707743"/>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900" b="0" i="0" u="none" strike="noStrike" kern="0" cap="none" spc="0" normalizeH="0" baseline="0" noProof="0" dirty="0" smtClean="0">
                <a:ln>
                  <a:noFill/>
                </a:ln>
                <a:solidFill>
                  <a:srgbClr val="000000"/>
                </a:solidFill>
                <a:effectLst/>
                <a:uLnTx/>
                <a:uFillTx/>
                <a:latin typeface="Bosch Office Sans"/>
                <a:ea typeface="+mn-ea"/>
                <a:cs typeface="+mn-cs"/>
              </a:rPr>
              <a:t>Source Code Rep.</a:t>
            </a:r>
            <a:r>
              <a:rPr kumimoji="0" lang="en-GB" sz="900" b="0" i="0" u="none" strike="noStrike" kern="0" cap="none" spc="0" normalizeH="0" noProof="0" dirty="0" smtClean="0">
                <a:ln>
                  <a:noFill/>
                </a:ln>
                <a:solidFill>
                  <a:srgbClr val="000000"/>
                </a:solidFill>
                <a:effectLst/>
                <a:uLnTx/>
                <a:uFillTx/>
                <a:latin typeface="Bosch Office Sans"/>
                <a:ea typeface="+mn-ea"/>
                <a:cs typeface="+mn-cs"/>
              </a:rPr>
              <a:t> </a:t>
            </a:r>
            <a:endParaRPr kumimoji="0" lang="en-GB" sz="900" b="0" i="0" u="none" strike="noStrike" kern="0" cap="none" spc="0" normalizeH="0" baseline="0" noProof="0" dirty="0" smtClean="0">
              <a:ln>
                <a:noFill/>
              </a:ln>
              <a:solidFill>
                <a:srgbClr val="000000"/>
              </a:solidFill>
              <a:effectLst/>
              <a:uLnTx/>
              <a:uFillTx/>
              <a:latin typeface="Bosch Office Sans"/>
              <a:ea typeface="+mn-ea"/>
              <a:cs typeface="+mn-cs"/>
            </a:endParaRPr>
          </a:p>
        </p:txBody>
      </p:sp>
      <p:cxnSp>
        <p:nvCxnSpPr>
          <p:cNvPr id="47" name="Gerade Verbindung mit Pfeil 46"/>
          <p:cNvCxnSpPr>
            <a:stCxn id="41" idx="3"/>
            <a:endCxn id="29" idx="1"/>
          </p:cNvCxnSpPr>
          <p:nvPr>
            <p:custDataLst>
              <p:tags r:id="rId42"/>
            </p:custDataLst>
          </p:nvPr>
        </p:nvCxnSpPr>
        <p:spPr>
          <a:xfrm>
            <a:off x="2286000" y="2061660"/>
            <a:ext cx="39069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uppieren 47"/>
          <p:cNvGrpSpPr/>
          <p:nvPr/>
        </p:nvGrpSpPr>
        <p:grpSpPr>
          <a:xfrm>
            <a:off x="9150333" y="2247037"/>
            <a:ext cx="322217" cy="601387"/>
            <a:chOff x="9013372" y="1750680"/>
            <a:chExt cx="322217" cy="601387"/>
          </a:xfrm>
        </p:grpSpPr>
        <p:sp>
          <p:nvSpPr>
            <p:cNvPr id="49" name="Gleichschenkliges Dreieck 48"/>
            <p:cNvSpPr/>
            <p:nvPr>
              <p:custDataLst>
                <p:tags r:id="rId57"/>
              </p:custDataLst>
            </p:nvPr>
          </p:nvSpPr>
          <p:spPr>
            <a:xfrm>
              <a:off x="9013372" y="1810030"/>
              <a:ext cx="322217" cy="542037"/>
            </a:xfrm>
            <a:prstGeom prst="triangle">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0" name="Ellipse 49"/>
            <p:cNvSpPr/>
            <p:nvPr>
              <p:custDataLst>
                <p:tags r:id="rId58"/>
              </p:custDataLst>
            </p:nvPr>
          </p:nvSpPr>
          <p:spPr>
            <a:xfrm>
              <a:off x="9030790" y="1750680"/>
              <a:ext cx="278674" cy="260754"/>
            </a:xfrm>
            <a:prstGeom prst="ellipse">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cxnSp>
        <p:nvCxnSpPr>
          <p:cNvPr id="51" name="Gewinkelter Verbinder 50"/>
          <p:cNvCxnSpPr>
            <a:stCxn id="49" idx="1"/>
            <a:endCxn id="20" idx="3"/>
          </p:cNvCxnSpPr>
          <p:nvPr>
            <p:custDataLst>
              <p:tags r:id="rId43"/>
            </p:custDataLst>
          </p:nvPr>
        </p:nvCxnSpPr>
        <p:spPr>
          <a:xfrm rot="10800000" flipV="1">
            <a:off x="2305397" y="2577405"/>
            <a:ext cx="6925490" cy="409993"/>
          </a:xfrm>
          <a:prstGeom prst="bentConnector3">
            <a:avLst>
              <a:gd name="adj1" fmla="val 8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Gewinkelter Verbinder 51"/>
          <p:cNvCxnSpPr>
            <a:stCxn id="49" idx="1"/>
            <a:endCxn id="29" idx="3"/>
          </p:cNvCxnSpPr>
          <p:nvPr>
            <p:custDataLst>
              <p:tags r:id="rId44"/>
            </p:custDataLst>
          </p:nvPr>
        </p:nvCxnSpPr>
        <p:spPr>
          <a:xfrm rot="10800000">
            <a:off x="7680959" y="2061660"/>
            <a:ext cx="1549928" cy="515746"/>
          </a:xfrm>
          <a:prstGeom prst="bentConnector3">
            <a:avLst>
              <a:gd name="adj1" fmla="val 36515"/>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feld 52"/>
          <p:cNvSpPr txBox="1"/>
          <p:nvPr>
            <p:custDataLst>
              <p:tags r:id="rId45"/>
            </p:custDataLst>
          </p:nvPr>
        </p:nvSpPr>
        <p:spPr>
          <a:xfrm>
            <a:off x="8064932" y="1800313"/>
            <a:ext cx="980903" cy="290945"/>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GB" sz="1000" b="0" i="0" u="none" strike="noStrike" kern="0" cap="none" spc="0" normalizeH="0" baseline="0" noProof="0" dirty="0" smtClean="0">
                <a:ln>
                  <a:noFill/>
                </a:ln>
                <a:solidFill>
                  <a:srgbClr val="000000"/>
                </a:solidFill>
                <a:effectLst/>
                <a:uLnTx/>
                <a:uFillTx/>
              </a:rPr>
              <a:t>Authenticate</a:t>
            </a:r>
          </a:p>
        </p:txBody>
      </p:sp>
      <p:sp>
        <p:nvSpPr>
          <p:cNvPr id="54" name="Textfeld 53"/>
          <p:cNvSpPr txBox="1"/>
          <p:nvPr>
            <p:custDataLst>
              <p:tags r:id="rId46"/>
            </p:custDataLst>
          </p:nvPr>
        </p:nvSpPr>
        <p:spPr>
          <a:xfrm>
            <a:off x="7894320" y="2570505"/>
            <a:ext cx="980903" cy="290945"/>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GB" sz="1000" b="0" i="0" u="none" strike="noStrike" kern="0" cap="none" spc="0" normalizeH="0" baseline="0" noProof="0" dirty="0" smtClean="0">
                <a:ln>
                  <a:noFill/>
                </a:ln>
                <a:solidFill>
                  <a:srgbClr val="000000"/>
                </a:solidFill>
                <a:effectLst/>
                <a:uLnTx/>
                <a:uFillTx/>
              </a:rPr>
              <a:t>https</a:t>
            </a:r>
          </a:p>
        </p:txBody>
      </p:sp>
      <p:sp>
        <p:nvSpPr>
          <p:cNvPr id="55" name="Textfeld 54"/>
          <p:cNvSpPr txBox="1"/>
          <p:nvPr>
            <p:custDataLst>
              <p:tags r:id="rId47"/>
            </p:custDataLst>
          </p:nvPr>
        </p:nvSpPr>
        <p:spPr>
          <a:xfrm>
            <a:off x="1086198" y="1276407"/>
            <a:ext cx="914400" cy="325933"/>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rPr>
              <a:t>Internet</a:t>
            </a:r>
          </a:p>
        </p:txBody>
      </p:sp>
      <p:sp>
        <p:nvSpPr>
          <p:cNvPr id="56" name="Textfeld 55"/>
          <p:cNvSpPr txBox="1"/>
          <p:nvPr>
            <p:custDataLst>
              <p:tags r:id="rId48"/>
            </p:custDataLst>
          </p:nvPr>
        </p:nvSpPr>
        <p:spPr>
          <a:xfrm>
            <a:off x="3989911" y="1273641"/>
            <a:ext cx="914400" cy="325933"/>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rPr>
              <a:t>RB</a:t>
            </a:r>
            <a:r>
              <a:rPr kumimoji="0" lang="en-GB" sz="1200" b="0" i="0" u="none" strike="noStrike" kern="0" cap="none" spc="0" normalizeH="0" noProof="0" dirty="0" smtClean="0">
                <a:ln>
                  <a:noFill/>
                </a:ln>
                <a:solidFill>
                  <a:srgbClr val="000000"/>
                </a:solidFill>
                <a:effectLst/>
                <a:uLnTx/>
                <a:uFillTx/>
              </a:rPr>
              <a:t> SL1-DMZ</a:t>
            </a:r>
            <a:endParaRPr kumimoji="0" lang="en-GB" sz="1200" b="0" i="0" u="none" strike="noStrike" kern="0" cap="none" spc="0" normalizeH="0" baseline="0" noProof="0" dirty="0" smtClean="0">
              <a:ln>
                <a:noFill/>
              </a:ln>
              <a:solidFill>
                <a:srgbClr val="000000"/>
              </a:solidFill>
              <a:effectLst/>
              <a:uLnTx/>
              <a:uFillTx/>
            </a:endParaRPr>
          </a:p>
        </p:txBody>
      </p:sp>
      <p:sp>
        <p:nvSpPr>
          <p:cNvPr id="57" name="Textfeld 56"/>
          <p:cNvSpPr txBox="1"/>
          <p:nvPr>
            <p:custDataLst>
              <p:tags r:id="rId49"/>
            </p:custDataLst>
          </p:nvPr>
        </p:nvSpPr>
        <p:spPr>
          <a:xfrm>
            <a:off x="6474031" y="1278587"/>
            <a:ext cx="914400" cy="325933"/>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rPr>
              <a:t>RB</a:t>
            </a:r>
            <a:r>
              <a:rPr kumimoji="0" lang="en-GB" sz="1200" b="0" i="0" u="none" strike="noStrike" kern="0" cap="none" spc="0" normalizeH="0" noProof="0" dirty="0" smtClean="0">
                <a:ln>
                  <a:noFill/>
                </a:ln>
                <a:solidFill>
                  <a:srgbClr val="000000"/>
                </a:solidFill>
                <a:effectLst/>
                <a:uLnTx/>
                <a:uFillTx/>
              </a:rPr>
              <a:t> SL2-ESZ</a:t>
            </a:r>
            <a:endParaRPr kumimoji="0" lang="en-GB" sz="1200" b="0" i="0" u="none" strike="noStrike" kern="0" cap="none" spc="0" normalizeH="0" baseline="0" noProof="0" dirty="0" smtClean="0">
              <a:ln>
                <a:noFill/>
              </a:ln>
              <a:solidFill>
                <a:srgbClr val="000000"/>
              </a:solidFill>
              <a:effectLst/>
              <a:uLnTx/>
              <a:uFillTx/>
            </a:endParaRPr>
          </a:p>
        </p:txBody>
      </p:sp>
      <p:sp>
        <p:nvSpPr>
          <p:cNvPr id="58" name="Textfeld 57"/>
          <p:cNvSpPr txBox="1"/>
          <p:nvPr>
            <p:custDataLst>
              <p:tags r:id="rId50"/>
            </p:custDataLst>
          </p:nvPr>
        </p:nvSpPr>
        <p:spPr>
          <a:xfrm>
            <a:off x="8956964" y="1276407"/>
            <a:ext cx="914400" cy="325933"/>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GB" sz="1200" b="0" i="0" u="none" strike="noStrike" kern="0" cap="none" spc="0" normalizeH="0" baseline="0" noProof="0" dirty="0" smtClean="0">
                <a:ln>
                  <a:noFill/>
                </a:ln>
                <a:solidFill>
                  <a:srgbClr val="000000"/>
                </a:solidFill>
                <a:effectLst/>
                <a:uLnTx/>
                <a:uFillTx/>
              </a:rPr>
              <a:t>RB</a:t>
            </a:r>
            <a:r>
              <a:rPr kumimoji="0" lang="en-GB" sz="1200" b="0" i="0" u="none" strike="noStrike" kern="0" cap="none" spc="0" normalizeH="0" noProof="0" dirty="0" smtClean="0">
                <a:ln>
                  <a:noFill/>
                </a:ln>
                <a:solidFill>
                  <a:srgbClr val="000000"/>
                </a:solidFill>
                <a:effectLst/>
                <a:uLnTx/>
                <a:uFillTx/>
              </a:rPr>
              <a:t> SL3-BCN</a:t>
            </a:r>
            <a:endParaRPr kumimoji="0" lang="en-GB" sz="1200" b="0" i="0" u="none" strike="noStrike" kern="0" cap="none" spc="0" normalizeH="0" baseline="0" noProof="0" dirty="0" smtClean="0">
              <a:ln>
                <a:noFill/>
              </a:ln>
              <a:solidFill>
                <a:srgbClr val="000000"/>
              </a:solidFill>
              <a:effectLst/>
              <a:uLnTx/>
              <a:uFillTx/>
            </a:endParaRPr>
          </a:p>
        </p:txBody>
      </p:sp>
      <p:sp>
        <p:nvSpPr>
          <p:cNvPr id="62" name="Rechteck 61"/>
          <p:cNvSpPr/>
          <p:nvPr>
            <p:custDataLst>
              <p:tags r:id="rId51"/>
            </p:custDataLst>
          </p:nvPr>
        </p:nvSpPr>
        <p:spPr>
          <a:xfrm>
            <a:off x="8421376" y="3163529"/>
            <a:ext cx="268014" cy="506774"/>
          </a:xfrm>
          <a:prstGeom prst="rect">
            <a:avLst/>
          </a:prstGeom>
          <a:noFill/>
          <a:ln w="9525">
            <a:solidFill>
              <a:srgbClr val="D7001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000" dirty="0" smtClean="0">
                <a:solidFill>
                  <a:srgbClr val="FF0000"/>
                </a:solidFill>
              </a:rPr>
              <a:t>WAM</a:t>
            </a:r>
            <a:endParaRPr lang="de-DE" sz="1000" dirty="0">
              <a:solidFill>
                <a:srgbClr val="FF0000"/>
              </a:solidFill>
            </a:endParaRPr>
          </a:p>
        </p:txBody>
      </p:sp>
      <p:sp>
        <p:nvSpPr>
          <p:cNvPr id="3" name="Rechteck 2"/>
          <p:cNvSpPr/>
          <p:nvPr>
            <p:custDataLst>
              <p:tags r:id="rId52"/>
            </p:custDataLst>
          </p:nvPr>
        </p:nvSpPr>
        <p:spPr>
          <a:xfrm>
            <a:off x="449317" y="1792464"/>
            <a:ext cx="1911315" cy="2841473"/>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sz="1400" dirty="0" smtClean="0">
                <a:solidFill>
                  <a:schemeClr val="tx1"/>
                </a:solidFill>
              </a:rPr>
              <a:t>Bosch </a:t>
            </a:r>
            <a:r>
              <a:rPr lang="de-DE" sz="1400" dirty="0" err="1" smtClean="0">
                <a:solidFill>
                  <a:schemeClr val="tx1"/>
                </a:solidFill>
              </a:rPr>
              <a:t>Tenant</a:t>
            </a:r>
            <a:endParaRPr lang="de-DE" sz="1400" dirty="0">
              <a:solidFill>
                <a:schemeClr val="tx1"/>
              </a:solidFill>
            </a:endParaRPr>
          </a:p>
        </p:txBody>
      </p:sp>
      <p:sp>
        <p:nvSpPr>
          <p:cNvPr id="15" name="Rechteck 14"/>
          <p:cNvSpPr/>
          <p:nvPr>
            <p:custDataLst>
              <p:tags r:id="rId53"/>
            </p:custDataLst>
          </p:nvPr>
        </p:nvSpPr>
        <p:spPr>
          <a:xfrm>
            <a:off x="6447243" y="3682574"/>
            <a:ext cx="923651" cy="584775"/>
          </a:xfrm>
          <a:prstGeom prst="rect">
            <a:avLst/>
          </a:prstGeom>
        </p:spPr>
        <p:txBody>
          <a:bodyPr wrap="none">
            <a:spAutoFit/>
          </a:bodyPr>
          <a:lstStyle/>
          <a:p>
            <a:r>
              <a:rPr lang="de-DE" sz="800" dirty="0" err="1" smtClean="0">
                <a:latin typeface="Calibri" panose="020F0502020204030204" pitchFamily="34" charset="0"/>
                <a:ea typeface="Calibri" panose="020F0502020204030204" pitchFamily="34" charset="0"/>
                <a:cs typeface="Times New Roman" panose="02020603050405020304" pitchFamily="18" charset="0"/>
              </a:rPr>
              <a:t>slcs</a:t>
            </a:r>
            <a:r>
              <a:rPr lang="de-DE" sz="800" dirty="0" smtClean="0">
                <a:latin typeface="Calibri" panose="020F0502020204030204" pitchFamily="34" charset="0"/>
                <a:ea typeface="Calibri" panose="020F0502020204030204" pitchFamily="34" charset="0"/>
                <a:cs typeface="Times New Roman" panose="02020603050405020304" pitchFamily="18" charset="0"/>
              </a:rPr>
              <a:t>-</a:t>
            </a:r>
            <a:r>
              <a:rPr lang="de-DE" sz="800" dirty="0" err="1" smtClean="0">
                <a:latin typeface="Calibri" panose="020F0502020204030204" pitchFamily="34" charset="0"/>
                <a:ea typeface="Calibri" panose="020F0502020204030204" pitchFamily="34" charset="0"/>
                <a:cs typeface="Times New Roman" panose="02020603050405020304" pitchFamily="18" charset="0"/>
              </a:rPr>
              <a:t>sap</a:t>
            </a:r>
            <a:r>
              <a:rPr lang="de-DE" sz="800" dirty="0">
                <a:latin typeface="Calibri" panose="020F0502020204030204" pitchFamily="34" charset="0"/>
                <a:ea typeface="Calibri" panose="020F0502020204030204" pitchFamily="34" charset="0"/>
                <a:cs typeface="Times New Roman" panose="02020603050405020304" pitchFamily="18" charset="0"/>
              </a:rPr>
              <a:t>-mobile:</a:t>
            </a:r>
            <a:br>
              <a:rPr lang="de-DE" sz="800" dirty="0">
                <a:latin typeface="Calibri" panose="020F0502020204030204" pitchFamily="34" charset="0"/>
                <a:ea typeface="Calibri" panose="020F0502020204030204" pitchFamily="34" charset="0"/>
                <a:cs typeface="Times New Roman" panose="02020603050405020304" pitchFamily="18" charset="0"/>
              </a:rPr>
            </a:br>
            <a:r>
              <a:rPr lang="de-DE" sz="800" dirty="0" smtClean="0">
                <a:latin typeface="Calibri" panose="020F0502020204030204" pitchFamily="34" charset="0"/>
                <a:ea typeface="Calibri" panose="020F0502020204030204" pitchFamily="34" charset="0"/>
                <a:cs typeface="Times New Roman" panose="02020603050405020304" pitchFamily="18" charset="0"/>
              </a:rPr>
              <a:t>SXG:   10.35.49.93</a:t>
            </a:r>
            <a:r>
              <a:rPr lang="de-DE" sz="800" dirty="0">
                <a:latin typeface="Calibri" panose="020F0502020204030204" pitchFamily="34" charset="0"/>
                <a:ea typeface="Calibri" panose="020F0502020204030204" pitchFamily="34" charset="0"/>
                <a:cs typeface="Times New Roman" panose="02020603050405020304" pitchFamily="18" charset="0"/>
              </a:rPr>
              <a:t/>
            </a:r>
            <a:br>
              <a:rPr lang="de-DE" sz="800" dirty="0">
                <a:latin typeface="Calibri" panose="020F0502020204030204" pitchFamily="34" charset="0"/>
                <a:ea typeface="Calibri" panose="020F0502020204030204" pitchFamily="34" charset="0"/>
                <a:cs typeface="Times New Roman" panose="02020603050405020304" pitchFamily="18" charset="0"/>
              </a:rPr>
            </a:br>
            <a:r>
              <a:rPr lang="de-DE" sz="800" dirty="0">
                <a:latin typeface="Calibri" panose="020F0502020204030204" pitchFamily="34" charset="0"/>
                <a:ea typeface="Calibri" panose="020F0502020204030204" pitchFamily="34" charset="0"/>
                <a:cs typeface="Times New Roman" panose="02020603050405020304" pitchFamily="18" charset="0"/>
              </a:rPr>
              <a:t>DXG: </a:t>
            </a:r>
            <a:r>
              <a:rPr lang="de-DE" sz="800" dirty="0" smtClean="0">
                <a:latin typeface="Calibri" panose="020F0502020204030204" pitchFamily="34" charset="0"/>
                <a:ea typeface="Calibri" panose="020F0502020204030204" pitchFamily="34" charset="0"/>
                <a:cs typeface="Times New Roman" panose="02020603050405020304" pitchFamily="18" charset="0"/>
              </a:rPr>
              <a:t> 10.35.49.52</a:t>
            </a:r>
            <a:br>
              <a:rPr lang="de-DE" sz="800" dirty="0" smtClean="0">
                <a:latin typeface="Calibri" panose="020F0502020204030204" pitchFamily="34" charset="0"/>
                <a:ea typeface="Calibri" panose="020F0502020204030204" pitchFamily="34" charset="0"/>
                <a:cs typeface="Times New Roman" panose="02020603050405020304" pitchFamily="18" charset="0"/>
              </a:rPr>
            </a:br>
            <a:endParaRPr lang="de-DE" sz="800" dirty="0"/>
          </a:p>
        </p:txBody>
      </p:sp>
      <p:sp>
        <p:nvSpPr>
          <p:cNvPr id="65" name="Gefaltete Ecke 64"/>
          <p:cNvSpPr/>
          <p:nvPr>
            <p:custDataLst>
              <p:tags r:id="rId54"/>
            </p:custDataLst>
          </p:nvPr>
        </p:nvSpPr>
        <p:spPr>
          <a:xfrm>
            <a:off x="2595136" y="2861451"/>
            <a:ext cx="787928" cy="204560"/>
          </a:xfrm>
          <a:prstGeom prst="foldedCorner">
            <a:avLst>
              <a:gd name="adj" fmla="val 35935"/>
            </a:avLst>
          </a:prstGeom>
          <a:solidFill>
            <a:srgbClr val="FFFFF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solidFill>
                  <a:schemeClr val="tx1"/>
                </a:solidFill>
              </a:rPr>
              <a:t>SAML Token</a:t>
            </a:r>
            <a:endParaRPr lang="de-DE" sz="800" dirty="0">
              <a:solidFill>
                <a:schemeClr val="tx1"/>
              </a:solidFill>
            </a:endParaRPr>
          </a:p>
        </p:txBody>
      </p:sp>
      <p:sp>
        <p:nvSpPr>
          <p:cNvPr id="63" name="Rechteck 62"/>
          <p:cNvSpPr/>
          <p:nvPr>
            <p:custDataLst>
              <p:tags r:id="rId55"/>
            </p:custDataLst>
          </p:nvPr>
        </p:nvSpPr>
        <p:spPr>
          <a:xfrm>
            <a:off x="3677786" y="3186227"/>
            <a:ext cx="1314784" cy="584775"/>
          </a:xfrm>
          <a:prstGeom prst="rect">
            <a:avLst/>
          </a:prstGeom>
        </p:spPr>
        <p:txBody>
          <a:bodyPr wrap="none">
            <a:spAutoFit/>
          </a:bodyPr>
          <a:lstStyle/>
          <a:p>
            <a:r>
              <a:rPr lang="de-DE" sz="800" dirty="0" smtClean="0">
                <a:latin typeface="Calibri" panose="020F0502020204030204" pitchFamily="34" charset="0"/>
                <a:ea typeface="Calibri" panose="020F0502020204030204" pitchFamily="34" charset="0"/>
                <a:cs typeface="Times New Roman" panose="02020603050405020304" pitchFamily="18" charset="0"/>
              </a:rPr>
              <a:t>dmz-afw2-mobile:</a:t>
            </a:r>
            <a:r>
              <a:rPr lang="de-DE" sz="800" dirty="0">
                <a:latin typeface="Calibri" panose="020F0502020204030204" pitchFamily="34" charset="0"/>
                <a:ea typeface="Calibri" panose="020F0502020204030204" pitchFamily="34" charset="0"/>
                <a:cs typeface="Times New Roman" panose="02020603050405020304" pitchFamily="18" charset="0"/>
              </a:rPr>
              <a:t/>
            </a:r>
            <a:br>
              <a:rPr lang="de-DE" sz="800" dirty="0">
                <a:latin typeface="Calibri" panose="020F0502020204030204" pitchFamily="34" charset="0"/>
                <a:ea typeface="Calibri" panose="020F0502020204030204" pitchFamily="34" charset="0"/>
                <a:cs typeface="Times New Roman" panose="02020603050405020304" pitchFamily="18" charset="0"/>
              </a:rPr>
            </a:br>
            <a:r>
              <a:rPr lang="de-DE" sz="800" dirty="0">
                <a:latin typeface="Calibri" panose="020F0502020204030204" pitchFamily="34" charset="0"/>
                <a:ea typeface="Calibri" panose="020F0502020204030204" pitchFamily="34" charset="0"/>
                <a:cs typeface="Times New Roman" panose="02020603050405020304" pitchFamily="18" charset="0"/>
              </a:rPr>
              <a:t>SI0VMS0246.de.bosch.com</a:t>
            </a:r>
          </a:p>
          <a:p>
            <a:r>
              <a:rPr lang="de-DE" sz="800" dirty="0">
                <a:latin typeface="Calibri" panose="020F0502020204030204" pitchFamily="34" charset="0"/>
                <a:ea typeface="Calibri" panose="020F0502020204030204" pitchFamily="34" charset="0"/>
                <a:cs typeface="Times New Roman" panose="02020603050405020304" pitchFamily="18" charset="0"/>
              </a:rPr>
              <a:t>IP: </a:t>
            </a:r>
            <a:r>
              <a:rPr lang="de-DE" sz="800" dirty="0" smtClean="0">
                <a:latin typeface="Calibri" panose="020F0502020204030204" pitchFamily="34" charset="0"/>
                <a:ea typeface="Calibri" panose="020F0502020204030204" pitchFamily="34" charset="0"/>
                <a:cs typeface="Times New Roman" panose="02020603050405020304" pitchFamily="18" charset="0"/>
              </a:rPr>
              <a:t>139.15.228.74</a:t>
            </a:r>
            <a:br>
              <a:rPr lang="de-DE" sz="800" dirty="0" smtClean="0">
                <a:latin typeface="Calibri" panose="020F0502020204030204" pitchFamily="34" charset="0"/>
                <a:ea typeface="Calibri" panose="020F0502020204030204" pitchFamily="34" charset="0"/>
                <a:cs typeface="Times New Roman" panose="02020603050405020304" pitchFamily="18" charset="0"/>
              </a:rPr>
            </a:br>
            <a:endParaRPr lang="de-DE" sz="800" dirty="0"/>
          </a:p>
        </p:txBody>
      </p:sp>
      <p:sp>
        <p:nvSpPr>
          <p:cNvPr id="64" name="Rechteck 63"/>
          <p:cNvSpPr/>
          <p:nvPr>
            <p:custDataLst>
              <p:tags r:id="rId56"/>
            </p:custDataLst>
          </p:nvPr>
        </p:nvSpPr>
        <p:spPr>
          <a:xfrm>
            <a:off x="6442632" y="2242323"/>
            <a:ext cx="764953" cy="461665"/>
          </a:xfrm>
          <a:prstGeom prst="rect">
            <a:avLst/>
          </a:prstGeom>
        </p:spPr>
        <p:txBody>
          <a:bodyPr wrap="none">
            <a:spAutoFit/>
          </a:bodyPr>
          <a:lstStyle/>
          <a:p>
            <a:r>
              <a:rPr lang="de-DE" sz="800" dirty="0" err="1" smtClean="0">
                <a:latin typeface="Calibri" panose="020F0502020204030204" pitchFamily="34" charset="0"/>
                <a:ea typeface="Calibri" panose="020F0502020204030204" pitchFamily="34" charset="0"/>
                <a:cs typeface="Times New Roman" panose="02020603050405020304" pitchFamily="18" charset="0"/>
              </a:rPr>
              <a:t>slcs</a:t>
            </a:r>
            <a:r>
              <a:rPr lang="de-DE" sz="800" dirty="0" smtClean="0">
                <a:latin typeface="Calibri" panose="020F0502020204030204" pitchFamily="34" charset="0"/>
                <a:ea typeface="Calibri" panose="020F0502020204030204" pitchFamily="34" charset="0"/>
                <a:cs typeface="Times New Roman" panose="02020603050405020304" pitchFamily="18" charset="0"/>
              </a:rPr>
              <a:t>-intra-</a:t>
            </a:r>
            <a:r>
              <a:rPr lang="de-DE" sz="8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de-DE" sz="800" dirty="0" smtClean="0">
                <a:latin typeface="Calibri" panose="020F0502020204030204" pitchFamily="34" charset="0"/>
                <a:ea typeface="Calibri" panose="020F0502020204030204" pitchFamily="34" charset="0"/>
                <a:cs typeface="Times New Roman" panose="02020603050405020304" pitchFamily="18" charset="0"/>
              </a:rPr>
              <a:t>:</a:t>
            </a:r>
            <a:r>
              <a:rPr lang="de-DE" sz="800" dirty="0">
                <a:latin typeface="Calibri" panose="020F0502020204030204" pitchFamily="34" charset="0"/>
                <a:ea typeface="Calibri" panose="020F0502020204030204" pitchFamily="34" charset="0"/>
                <a:cs typeface="Times New Roman" panose="02020603050405020304" pitchFamily="18" charset="0"/>
              </a:rPr>
              <a:t/>
            </a:r>
            <a:br>
              <a:rPr lang="de-DE" sz="800" dirty="0">
                <a:latin typeface="Calibri" panose="020F0502020204030204" pitchFamily="34" charset="0"/>
                <a:ea typeface="Calibri" panose="020F0502020204030204" pitchFamily="34" charset="0"/>
                <a:cs typeface="Times New Roman" panose="02020603050405020304" pitchFamily="18" charset="0"/>
              </a:rPr>
            </a:br>
            <a:r>
              <a:rPr lang="de-DE" sz="800" dirty="0" smtClean="0">
                <a:latin typeface="Calibri" panose="020F0502020204030204" pitchFamily="34" charset="0"/>
                <a:ea typeface="Calibri" panose="020F0502020204030204" pitchFamily="34" charset="0"/>
                <a:cs typeface="Times New Roman" panose="02020603050405020304" pitchFamily="18" charset="0"/>
              </a:rPr>
              <a:t>IP: </a:t>
            </a:r>
            <a:r>
              <a:rPr lang="de-DE" sz="8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de-DE" sz="800" dirty="0" smtClean="0">
                <a:latin typeface="Calibri" panose="020F0502020204030204" pitchFamily="34" charset="0"/>
                <a:ea typeface="Calibri" panose="020F0502020204030204" pitchFamily="34" charset="0"/>
                <a:cs typeface="Times New Roman" panose="02020603050405020304" pitchFamily="18" charset="0"/>
              </a:rPr>
              <a:t/>
            </a:r>
            <a:br>
              <a:rPr lang="de-DE" sz="800" dirty="0" smtClean="0">
                <a:latin typeface="Calibri" panose="020F0502020204030204" pitchFamily="34" charset="0"/>
                <a:ea typeface="Calibri" panose="020F0502020204030204" pitchFamily="34" charset="0"/>
                <a:cs typeface="Times New Roman" panose="02020603050405020304" pitchFamily="18" charset="0"/>
              </a:rPr>
            </a:br>
            <a:endParaRPr lang="de-DE" sz="800" dirty="0"/>
          </a:p>
        </p:txBody>
      </p:sp>
    </p:spTree>
    <p:custDataLst>
      <p:tags r:id="rId1"/>
    </p:custDataLst>
    <p:extLst>
      <p:ext uri="{BB962C8B-B14F-4D97-AF65-F5344CB8AC3E}">
        <p14:creationId xmlns:p14="http://schemas.microsoft.com/office/powerpoint/2010/main" val="182136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24C58"/>
        </a:solidFill>
        <a:effectLst/>
      </p:bgPr>
    </p:bg>
    <p:spTree>
      <p:nvGrpSpPr>
        <p:cNvPr id="1" name=""/>
        <p:cNvGrpSpPr/>
        <p:nvPr/>
      </p:nvGrpSpPr>
      <p:grpSpPr>
        <a:xfrm>
          <a:off x="0" y="0"/>
          <a:ext cx="0" cy="0"/>
          <a:chOff x="0" y="0"/>
          <a:chExt cx="0" cy="0"/>
        </a:xfrm>
      </p:grpSpPr>
      <p:pic>
        <p:nvPicPr>
          <p:cNvPr id="5" name="Grafik 4"/>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el 2"/>
          <p:cNvSpPr>
            <a:spLocks noGrp="1"/>
          </p:cNvSpPr>
          <p:nvPr>
            <p:ph type="ctrTitle"/>
            <p:custDataLst>
              <p:tags r:id="rId4"/>
            </p:custDataLst>
          </p:nvPr>
        </p:nvSpPr>
        <p:spPr>
          <a:effectLst/>
          <a:extLst>
            <a:ext uri="{53640926-AAD7-44D8-BBD7-CCE9431645EC}">
              <a14:shadowObscured xmlns:a14="http://schemas.microsoft.com/office/drawing/2010/main"/>
            </a:ext>
          </a:extLst>
        </p:spPr>
        <p:txBody>
          <a:bodyPr wrap="square" lIns="0" tIns="0" rIns="0" bIns="0" anchor="t">
            <a:noAutofit/>
          </a:bodyPr>
          <a:lstStyle/>
          <a:p>
            <a:r>
              <a:rPr lang="de-DE" sz="6500" dirty="0" err="1" smtClean="0"/>
              <a:t>Fiori</a:t>
            </a:r>
            <a:r>
              <a:rPr lang="de-DE" sz="6500" dirty="0" smtClean="0"/>
              <a:t> Information &amp; </a:t>
            </a:r>
            <a:r>
              <a:rPr lang="de-DE" sz="6500" dirty="0" err="1" smtClean="0"/>
              <a:t>Examples</a:t>
            </a:r>
            <a:r>
              <a:rPr lang="de-DE" sz="6500" dirty="0" smtClean="0"/>
              <a:t> </a:t>
            </a:r>
            <a:endParaRPr lang="de-DE" sz="6500" dirty="0"/>
          </a:p>
        </p:txBody>
      </p:sp>
    </p:spTree>
    <p:custDataLst>
      <p:tags r:id="rId1"/>
    </p:custDataLst>
    <p:extLst>
      <p:ext uri="{BB962C8B-B14F-4D97-AF65-F5344CB8AC3E}">
        <p14:creationId xmlns:p14="http://schemas.microsoft.com/office/powerpoint/2010/main" val="11239949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err="1"/>
              <a:t>Fiori</a:t>
            </a:r>
            <a:r>
              <a:rPr lang="de-DE" sz="2800" dirty="0"/>
              <a:t> Information &amp; </a:t>
            </a:r>
            <a:r>
              <a:rPr lang="de-DE" sz="2800" dirty="0" err="1"/>
              <a:t>Examples</a:t>
            </a:r>
            <a:endParaRPr lang="de-DE" sz="2800" dirty="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43</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err="1" smtClean="0">
                <a:solidFill>
                  <a:srgbClr val="424C58"/>
                </a:solidFill>
              </a:rPr>
              <a:t>Fiori</a:t>
            </a:r>
            <a:r>
              <a:rPr lang="de-DE" sz="2800" dirty="0" smtClean="0">
                <a:solidFill>
                  <a:srgbClr val="424C58"/>
                </a:solidFill>
              </a:rPr>
              <a:t> Information in Bosch</a:t>
            </a:r>
            <a:endParaRPr lang="de-DE" sz="2800" dirty="0">
              <a:solidFill>
                <a:srgbClr val="424C58"/>
              </a:solidFill>
            </a:endParaRPr>
          </a:p>
        </p:txBody>
      </p:sp>
      <p:sp>
        <p:nvSpPr>
          <p:cNvPr id="15" name="Inhaltsplatzhalter 14"/>
          <p:cNvSpPr>
            <a:spLocks noGrp="1"/>
          </p:cNvSpPr>
          <p:nvPr>
            <p:ph idx="1"/>
            <p:custDataLst>
              <p:tags r:id="rId11"/>
            </p:custDataLst>
          </p:nvPr>
        </p:nvSpPr>
        <p:spPr>
          <a:xfrm>
            <a:off x="259079" y="1295400"/>
            <a:ext cx="104521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spcAft>
                <a:spcPts val="0"/>
              </a:spcAft>
            </a:pPr>
            <a:r>
              <a:rPr lang="de-DE" dirty="0">
                <a:solidFill>
                  <a:srgbClr val="000000"/>
                </a:solidFill>
              </a:rPr>
              <a:t>General SAP </a:t>
            </a:r>
            <a:r>
              <a:rPr lang="de-DE" dirty="0" err="1">
                <a:solidFill>
                  <a:srgbClr val="000000"/>
                </a:solidFill>
              </a:rPr>
              <a:t>Fiori</a:t>
            </a:r>
            <a:r>
              <a:rPr lang="de-DE" dirty="0">
                <a:solidFill>
                  <a:srgbClr val="000000"/>
                </a:solidFill>
              </a:rPr>
              <a:t>/UI5 Information on Business </a:t>
            </a:r>
            <a:r>
              <a:rPr lang="de-DE" dirty="0" smtClean="0">
                <a:solidFill>
                  <a:srgbClr val="000000"/>
                </a:solidFill>
              </a:rPr>
              <a:t>Level</a:t>
            </a:r>
          </a:p>
          <a:p>
            <a:pPr marL="233680" lvl="1" indent="0">
              <a:spcAft>
                <a:spcPts val="0"/>
              </a:spcAft>
              <a:buNone/>
            </a:pPr>
            <a:r>
              <a:rPr lang="de-DE" sz="1800" dirty="0" smtClean="0">
                <a:solidFill>
                  <a:srgbClr val="000000"/>
                </a:solidFill>
                <a:hlinkClick r:id="rId15"/>
              </a:rPr>
              <a:t>Bosch </a:t>
            </a:r>
            <a:r>
              <a:rPr lang="de-DE" sz="1800" dirty="0">
                <a:solidFill>
                  <a:srgbClr val="000000"/>
                </a:solidFill>
                <a:hlinkClick r:id="rId15"/>
              </a:rPr>
              <a:t>Connect SAP UI </a:t>
            </a:r>
            <a:r>
              <a:rPr lang="de-DE" sz="1800" dirty="0" smtClean="0">
                <a:solidFill>
                  <a:srgbClr val="000000"/>
                </a:solidFill>
                <a:hlinkClick r:id="rId15"/>
              </a:rPr>
              <a:t>Technologies</a:t>
            </a:r>
            <a:endParaRPr lang="de-DE" sz="1800" dirty="0">
              <a:solidFill>
                <a:srgbClr val="000000"/>
              </a:solidFill>
            </a:endParaRPr>
          </a:p>
          <a:p>
            <a:pPr>
              <a:spcAft>
                <a:spcPts val="0"/>
              </a:spcAft>
            </a:pPr>
            <a:endParaRPr lang="de-DE" dirty="0" smtClean="0">
              <a:solidFill>
                <a:srgbClr val="000000"/>
              </a:solidFill>
            </a:endParaRPr>
          </a:p>
          <a:p>
            <a:pPr>
              <a:spcAft>
                <a:spcPts val="0"/>
              </a:spcAft>
            </a:pPr>
            <a:r>
              <a:rPr lang="de-DE" dirty="0" smtClean="0">
                <a:solidFill>
                  <a:srgbClr val="000000"/>
                </a:solidFill>
              </a:rPr>
              <a:t>DXG </a:t>
            </a:r>
            <a:r>
              <a:rPr lang="de-DE" dirty="0">
                <a:solidFill>
                  <a:srgbClr val="000000"/>
                </a:solidFill>
              </a:rPr>
              <a:t>Developer </a:t>
            </a:r>
            <a:r>
              <a:rPr lang="de-DE" dirty="0" smtClean="0">
                <a:solidFill>
                  <a:srgbClr val="000000"/>
                </a:solidFill>
              </a:rPr>
              <a:t>Community</a:t>
            </a:r>
            <a:endParaRPr lang="de-DE" dirty="0">
              <a:solidFill>
                <a:srgbClr val="000000"/>
              </a:solidFill>
            </a:endParaRPr>
          </a:p>
          <a:p>
            <a:pPr marL="233680" lvl="1" indent="0">
              <a:spcAft>
                <a:spcPts val="0"/>
              </a:spcAft>
              <a:buNone/>
            </a:pPr>
            <a:r>
              <a:rPr lang="de-DE" sz="1800" dirty="0" smtClean="0">
                <a:solidFill>
                  <a:srgbClr val="000000"/>
                </a:solidFill>
                <a:hlinkClick r:id="rId16"/>
              </a:rPr>
              <a:t>Bosch </a:t>
            </a:r>
            <a:r>
              <a:rPr lang="de-DE" sz="1800" dirty="0">
                <a:solidFill>
                  <a:srgbClr val="000000"/>
                </a:solidFill>
                <a:hlinkClick r:id="rId16"/>
              </a:rPr>
              <a:t>Connect SAP </a:t>
            </a:r>
            <a:r>
              <a:rPr lang="de-DE" sz="1800" dirty="0" err="1">
                <a:solidFill>
                  <a:srgbClr val="000000"/>
                </a:solidFill>
                <a:hlinkClick r:id="rId16"/>
              </a:rPr>
              <a:t>Fiori</a:t>
            </a:r>
            <a:r>
              <a:rPr lang="de-DE" sz="1800" dirty="0">
                <a:solidFill>
                  <a:srgbClr val="000000"/>
                </a:solidFill>
                <a:hlinkClick r:id="rId16"/>
              </a:rPr>
              <a:t> / SAPUI5 </a:t>
            </a:r>
            <a:r>
              <a:rPr lang="de-DE" sz="1800" dirty="0" smtClean="0">
                <a:solidFill>
                  <a:srgbClr val="000000"/>
                </a:solidFill>
                <a:hlinkClick r:id="rId16"/>
              </a:rPr>
              <a:t>Development</a:t>
            </a:r>
            <a:endParaRPr lang="de-DE" sz="1800" dirty="0">
              <a:solidFill>
                <a:srgbClr val="000000"/>
              </a:solidFill>
            </a:endParaRPr>
          </a:p>
          <a:p>
            <a:pPr>
              <a:spcAft>
                <a:spcPts val="0"/>
              </a:spcAft>
            </a:pPr>
            <a:endParaRPr lang="de-DE" dirty="0" smtClean="0">
              <a:solidFill>
                <a:srgbClr val="000000"/>
              </a:solidFill>
              <a:hlinkClick r:id="rId17"/>
            </a:endParaRPr>
          </a:p>
          <a:p>
            <a:pPr>
              <a:spcAft>
                <a:spcPts val="0"/>
              </a:spcAft>
            </a:pPr>
            <a:r>
              <a:rPr lang="de-DE" dirty="0">
                <a:solidFill>
                  <a:srgbClr val="000000"/>
                </a:solidFill>
              </a:rPr>
              <a:t>DXG SAP </a:t>
            </a:r>
            <a:r>
              <a:rPr lang="de-DE" dirty="0" err="1">
                <a:solidFill>
                  <a:srgbClr val="000000"/>
                </a:solidFill>
              </a:rPr>
              <a:t>Fiori</a:t>
            </a:r>
            <a:r>
              <a:rPr lang="de-DE" dirty="0">
                <a:solidFill>
                  <a:srgbClr val="000000"/>
                </a:solidFill>
              </a:rPr>
              <a:t> / SAPUI5 Development Handbook,  </a:t>
            </a:r>
            <a:r>
              <a:rPr lang="de-DE" dirty="0" err="1">
                <a:solidFill>
                  <a:srgbClr val="000000"/>
                </a:solidFill>
              </a:rPr>
              <a:t>Landscape</a:t>
            </a:r>
            <a:r>
              <a:rPr lang="de-DE" dirty="0">
                <a:solidFill>
                  <a:srgbClr val="000000"/>
                </a:solidFill>
              </a:rPr>
              <a:t>, </a:t>
            </a:r>
            <a:r>
              <a:rPr lang="de-DE" dirty="0" err="1">
                <a:solidFill>
                  <a:srgbClr val="000000"/>
                </a:solidFill>
              </a:rPr>
              <a:t>Processes</a:t>
            </a:r>
            <a:r>
              <a:rPr lang="de-DE" dirty="0">
                <a:solidFill>
                  <a:srgbClr val="000000"/>
                </a:solidFill>
              </a:rPr>
              <a:t>, </a:t>
            </a:r>
            <a:r>
              <a:rPr lang="de-DE" dirty="0" err="1">
                <a:solidFill>
                  <a:srgbClr val="000000"/>
                </a:solidFill>
              </a:rPr>
              <a:t>Responsibilities</a:t>
            </a:r>
            <a:endParaRPr lang="de-DE" dirty="0" smtClean="0">
              <a:solidFill>
                <a:srgbClr val="000000"/>
              </a:solidFill>
              <a:hlinkClick r:id="rId17"/>
            </a:endParaRPr>
          </a:p>
          <a:p>
            <a:pPr marL="233680" lvl="1" indent="0">
              <a:spcAft>
                <a:spcPts val="0"/>
              </a:spcAft>
              <a:buNone/>
            </a:pPr>
            <a:r>
              <a:rPr lang="de-DE" sz="1800" dirty="0" err="1" smtClean="0">
                <a:solidFill>
                  <a:srgbClr val="000000"/>
                </a:solidFill>
                <a:hlinkClick r:id="rId17"/>
              </a:rPr>
              <a:t>Inside.Docupedia</a:t>
            </a:r>
            <a:r>
              <a:rPr lang="de-DE" sz="1800" dirty="0" smtClean="0">
                <a:solidFill>
                  <a:srgbClr val="000000"/>
                </a:solidFill>
                <a:hlinkClick r:id="rId17"/>
              </a:rPr>
              <a:t> </a:t>
            </a:r>
            <a:r>
              <a:rPr lang="de-DE" sz="1800" dirty="0">
                <a:solidFill>
                  <a:srgbClr val="000000"/>
                </a:solidFill>
                <a:hlinkClick r:id="rId17"/>
              </a:rPr>
              <a:t>SAP </a:t>
            </a:r>
            <a:r>
              <a:rPr lang="de-DE" sz="1800" dirty="0" err="1">
                <a:solidFill>
                  <a:srgbClr val="000000"/>
                </a:solidFill>
                <a:hlinkClick r:id="rId17"/>
              </a:rPr>
              <a:t>Fiori</a:t>
            </a:r>
            <a:r>
              <a:rPr lang="de-DE" sz="1800" dirty="0">
                <a:solidFill>
                  <a:srgbClr val="000000"/>
                </a:solidFill>
                <a:hlinkClick r:id="rId17"/>
              </a:rPr>
              <a:t> / SAPUI5 </a:t>
            </a:r>
            <a:r>
              <a:rPr lang="de-DE" sz="1800" dirty="0" err="1" smtClean="0">
                <a:solidFill>
                  <a:srgbClr val="000000"/>
                </a:solidFill>
                <a:hlinkClick r:id="rId17"/>
              </a:rPr>
              <a:t>Developement@Bosch</a:t>
            </a:r>
            <a:endParaRPr lang="de-DE" sz="1800" dirty="0" smtClean="0">
              <a:solidFill>
                <a:srgbClr val="000000"/>
              </a:solidFill>
            </a:endParaRPr>
          </a:p>
        </p:txBody>
      </p:sp>
    </p:spTree>
    <p:custDataLst>
      <p:tags r:id="rId1"/>
    </p:custDataLst>
    <p:extLst>
      <p:ext uri="{BB962C8B-B14F-4D97-AF65-F5344CB8AC3E}">
        <p14:creationId xmlns:p14="http://schemas.microsoft.com/office/powerpoint/2010/main" val="987658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err="1"/>
              <a:t>Fiori</a:t>
            </a:r>
            <a:r>
              <a:rPr lang="de-DE" sz="2800" dirty="0"/>
              <a:t> Information &amp; </a:t>
            </a:r>
            <a:r>
              <a:rPr lang="de-DE" sz="2800" dirty="0" err="1"/>
              <a:t>Examples</a:t>
            </a:r>
            <a:endParaRPr lang="de-DE" sz="2800" dirty="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44</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424C58"/>
                </a:solidFill>
              </a:rPr>
              <a:t>SAP Information</a:t>
            </a:r>
            <a:endParaRPr lang="de-DE" sz="2800" dirty="0">
              <a:solidFill>
                <a:srgbClr val="424C58"/>
              </a:solidFill>
            </a:endParaRPr>
          </a:p>
        </p:txBody>
      </p:sp>
      <p:sp>
        <p:nvSpPr>
          <p:cNvPr id="15" name="Inhaltsplatzhalter 14"/>
          <p:cNvSpPr>
            <a:spLocks noGrp="1"/>
          </p:cNvSpPr>
          <p:nvPr>
            <p:ph idx="1"/>
            <p:custDataLst>
              <p:tags r:id="rId11"/>
            </p:custDataLst>
          </p:nvPr>
        </p:nvSpPr>
        <p:spPr>
          <a:xfrm>
            <a:off x="259079" y="1295400"/>
            <a:ext cx="104521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spcAft>
                <a:spcPts val="0"/>
              </a:spcAft>
            </a:pPr>
            <a:r>
              <a:rPr lang="de-DE" dirty="0">
                <a:solidFill>
                  <a:srgbClr val="000000"/>
                </a:solidFill>
              </a:rPr>
              <a:t>SAP </a:t>
            </a:r>
            <a:r>
              <a:rPr lang="de-DE" dirty="0" err="1">
                <a:solidFill>
                  <a:srgbClr val="000000"/>
                </a:solidFill>
              </a:rPr>
              <a:t>Fiori</a:t>
            </a:r>
            <a:r>
              <a:rPr lang="de-DE" dirty="0">
                <a:solidFill>
                  <a:srgbClr val="000000"/>
                </a:solidFill>
              </a:rPr>
              <a:t> App Library:</a:t>
            </a:r>
            <a:br>
              <a:rPr lang="de-DE" dirty="0">
                <a:solidFill>
                  <a:srgbClr val="000000"/>
                </a:solidFill>
              </a:rPr>
            </a:br>
            <a:r>
              <a:rPr lang="de-DE" dirty="0">
                <a:solidFill>
                  <a:srgbClr val="000000"/>
                </a:solidFill>
                <a:hlinkClick r:id="rId15"/>
              </a:rPr>
              <a:t>https://fioriappslibrary.hana.ondemand.com/sap/fix/externalViewer/#</a:t>
            </a:r>
            <a:endParaRPr lang="de-DE" dirty="0">
              <a:solidFill>
                <a:srgbClr val="000000"/>
              </a:solidFill>
            </a:endParaRPr>
          </a:p>
          <a:p>
            <a:pPr>
              <a:spcAft>
                <a:spcPts val="0"/>
              </a:spcAft>
            </a:pPr>
            <a:endParaRPr lang="de-DE" dirty="0" smtClean="0">
              <a:solidFill>
                <a:srgbClr val="000000"/>
              </a:solidFill>
            </a:endParaRPr>
          </a:p>
          <a:p>
            <a:pPr>
              <a:spcAft>
                <a:spcPts val="0"/>
              </a:spcAft>
            </a:pPr>
            <a:r>
              <a:rPr lang="de-DE" dirty="0" smtClean="0">
                <a:solidFill>
                  <a:srgbClr val="000000"/>
                </a:solidFill>
              </a:rPr>
              <a:t>SAP </a:t>
            </a:r>
            <a:r>
              <a:rPr lang="de-DE" dirty="0" err="1">
                <a:solidFill>
                  <a:srgbClr val="000000"/>
                </a:solidFill>
              </a:rPr>
              <a:t>Fiori</a:t>
            </a:r>
            <a:r>
              <a:rPr lang="de-DE" dirty="0">
                <a:solidFill>
                  <a:srgbClr val="000000"/>
                </a:solidFill>
              </a:rPr>
              <a:t> Demo Cloud Edition</a:t>
            </a:r>
            <a:br>
              <a:rPr lang="de-DE" dirty="0">
                <a:solidFill>
                  <a:srgbClr val="000000"/>
                </a:solidFill>
              </a:rPr>
            </a:br>
            <a:r>
              <a:rPr lang="de-DE" dirty="0">
                <a:solidFill>
                  <a:srgbClr val="000000"/>
                </a:solidFill>
                <a:hlinkClick r:id="rId16"/>
              </a:rPr>
              <a:t>https://www.sapfioritrial.com/</a:t>
            </a:r>
            <a:endParaRPr lang="de-DE" dirty="0">
              <a:solidFill>
                <a:srgbClr val="000000"/>
              </a:solidFill>
            </a:endParaRPr>
          </a:p>
          <a:p>
            <a:pPr>
              <a:spcAft>
                <a:spcPts val="0"/>
              </a:spcAft>
            </a:pPr>
            <a:endParaRPr lang="de-DE" dirty="0" smtClean="0">
              <a:solidFill>
                <a:srgbClr val="000000"/>
              </a:solidFill>
            </a:endParaRPr>
          </a:p>
          <a:p>
            <a:pPr>
              <a:spcAft>
                <a:spcPts val="0"/>
              </a:spcAft>
            </a:pPr>
            <a:r>
              <a:rPr lang="de-DE" dirty="0" smtClean="0">
                <a:solidFill>
                  <a:srgbClr val="000000"/>
                </a:solidFill>
              </a:rPr>
              <a:t>SAP </a:t>
            </a:r>
            <a:r>
              <a:rPr lang="de-DE" dirty="0" err="1">
                <a:solidFill>
                  <a:srgbClr val="000000"/>
                </a:solidFill>
              </a:rPr>
              <a:t>Fiori</a:t>
            </a:r>
            <a:r>
              <a:rPr lang="de-DE" dirty="0">
                <a:solidFill>
                  <a:srgbClr val="000000"/>
                </a:solidFill>
              </a:rPr>
              <a:t> Design Guidelines:</a:t>
            </a:r>
            <a:br>
              <a:rPr lang="de-DE" dirty="0">
                <a:solidFill>
                  <a:srgbClr val="000000"/>
                </a:solidFill>
              </a:rPr>
            </a:br>
            <a:r>
              <a:rPr lang="de-DE" dirty="0">
                <a:solidFill>
                  <a:srgbClr val="000000"/>
                </a:solidFill>
                <a:hlinkClick r:id="rId17"/>
              </a:rPr>
              <a:t>https://experience.sap.com/fiori-design-web/explore/</a:t>
            </a:r>
            <a:endParaRPr lang="de-DE" dirty="0">
              <a:solidFill>
                <a:srgbClr val="000000"/>
              </a:solidFill>
            </a:endParaRPr>
          </a:p>
          <a:p>
            <a:pPr>
              <a:spcAft>
                <a:spcPts val="0"/>
              </a:spcAft>
            </a:pPr>
            <a:endParaRPr lang="de-DE" dirty="0" smtClean="0">
              <a:solidFill>
                <a:srgbClr val="000000"/>
              </a:solidFill>
            </a:endParaRPr>
          </a:p>
          <a:p>
            <a:pPr>
              <a:spcAft>
                <a:spcPts val="0"/>
              </a:spcAft>
            </a:pPr>
            <a:r>
              <a:rPr lang="de-DE" dirty="0" smtClean="0">
                <a:solidFill>
                  <a:srgbClr val="000000"/>
                </a:solidFill>
              </a:rPr>
              <a:t>SAP </a:t>
            </a:r>
            <a:r>
              <a:rPr lang="de-DE" dirty="0" err="1">
                <a:solidFill>
                  <a:srgbClr val="000000"/>
                </a:solidFill>
              </a:rPr>
              <a:t>Fiori</a:t>
            </a:r>
            <a:r>
              <a:rPr lang="de-DE" dirty="0">
                <a:solidFill>
                  <a:srgbClr val="000000"/>
                </a:solidFill>
              </a:rPr>
              <a:t> Controls </a:t>
            </a:r>
            <a:r>
              <a:rPr lang="de-DE" dirty="0" err="1">
                <a:solidFill>
                  <a:srgbClr val="000000"/>
                </a:solidFill>
              </a:rPr>
              <a:t>Explored</a:t>
            </a:r>
            <a:r>
              <a:rPr lang="de-DE" dirty="0">
                <a:solidFill>
                  <a:srgbClr val="000000"/>
                </a:solidFill>
              </a:rPr>
              <a:t>:</a:t>
            </a:r>
            <a:br>
              <a:rPr lang="de-DE" dirty="0">
                <a:solidFill>
                  <a:srgbClr val="000000"/>
                </a:solidFill>
              </a:rPr>
            </a:br>
            <a:r>
              <a:rPr lang="de-DE" dirty="0">
                <a:solidFill>
                  <a:srgbClr val="000000"/>
                </a:solidFill>
                <a:hlinkClick r:id="rId18"/>
              </a:rPr>
              <a:t>https://sapui5.netweaver.ondemand.com/sdk/explored.html</a:t>
            </a:r>
            <a:endParaRPr lang="de-DE" dirty="0">
              <a:solidFill>
                <a:srgbClr val="000000"/>
              </a:solidFill>
            </a:endParaRPr>
          </a:p>
          <a:p>
            <a:pPr>
              <a:spcAft>
                <a:spcPts val="0"/>
              </a:spcAft>
            </a:pPr>
            <a:endParaRPr lang="de-DE" dirty="0"/>
          </a:p>
        </p:txBody>
      </p:sp>
    </p:spTree>
    <p:custDataLst>
      <p:tags r:id="rId1"/>
    </p:custDataLst>
    <p:extLst>
      <p:ext uri="{BB962C8B-B14F-4D97-AF65-F5344CB8AC3E}">
        <p14:creationId xmlns:p14="http://schemas.microsoft.com/office/powerpoint/2010/main" val="20816465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err="1"/>
              <a:t>Fiori</a:t>
            </a:r>
            <a:r>
              <a:rPr lang="de-DE" sz="2800" dirty="0"/>
              <a:t> Information &amp; </a:t>
            </a:r>
            <a:r>
              <a:rPr lang="de-DE" sz="2800" dirty="0" err="1"/>
              <a:t>Examples</a:t>
            </a:r>
            <a:endParaRPr lang="de-DE" sz="2800" dirty="0" smtClean="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45</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424C58"/>
                </a:solidFill>
              </a:rPr>
              <a:t>I4.0 – </a:t>
            </a:r>
            <a:r>
              <a:rPr lang="de-DE" sz="2800" dirty="0" err="1" smtClean="0">
                <a:solidFill>
                  <a:srgbClr val="424C58"/>
                </a:solidFill>
              </a:rPr>
              <a:t>Levelling</a:t>
            </a:r>
            <a:r>
              <a:rPr lang="de-DE" sz="2800" dirty="0" smtClean="0">
                <a:solidFill>
                  <a:srgbClr val="424C58"/>
                </a:solidFill>
              </a:rPr>
              <a:t> Board</a:t>
            </a:r>
            <a:endParaRPr lang="de-DE" sz="2800" dirty="0">
              <a:solidFill>
                <a:srgbClr val="424C58"/>
              </a:solidFill>
            </a:endParaRPr>
          </a:p>
        </p:txBody>
      </p:sp>
      <p:sp>
        <p:nvSpPr>
          <p:cNvPr id="16" name="Content Placeholder 2"/>
          <p:cNvSpPr>
            <a:spLocks noGrp="1"/>
          </p:cNvSpPr>
          <p:nvPr>
            <p:ph idx="1"/>
            <p:custDataLst>
              <p:tags r:id="rId11"/>
            </p:custDataLst>
          </p:nvPr>
        </p:nvSpPr>
        <p:spPr>
          <a:xfrm>
            <a:off x="259080" y="1295400"/>
            <a:ext cx="4476822" cy="1344283"/>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r>
              <a:rPr lang="en-GB" sz="1200" dirty="0" smtClean="0"/>
              <a:t>Basic Information</a:t>
            </a:r>
          </a:p>
          <a:p>
            <a:pPr lvl="2"/>
            <a:r>
              <a:rPr lang="en-GB" sz="1200" dirty="0">
                <a:solidFill>
                  <a:schemeClr val="bg1">
                    <a:lumMod val="65000"/>
                  </a:schemeClr>
                </a:solidFill>
              </a:rPr>
              <a:t>Location:</a:t>
            </a:r>
            <a:r>
              <a:rPr lang="en-GB" sz="1200" dirty="0" smtClean="0"/>
              <a:t>	Plant </a:t>
            </a:r>
            <a:r>
              <a:rPr lang="en-GB" sz="1200" dirty="0" err="1" smtClean="0"/>
              <a:t>Aveiro</a:t>
            </a:r>
            <a:r>
              <a:rPr lang="en-GB" sz="1200" dirty="0" smtClean="0"/>
              <a:t>, Portugal</a:t>
            </a:r>
          </a:p>
          <a:p>
            <a:pPr lvl="2"/>
            <a:r>
              <a:rPr lang="en-GB" sz="1200" dirty="0">
                <a:solidFill>
                  <a:schemeClr val="bg1">
                    <a:lumMod val="65000"/>
                  </a:schemeClr>
                </a:solidFill>
              </a:rPr>
              <a:t>Users:</a:t>
            </a:r>
            <a:r>
              <a:rPr lang="en-GB" sz="1200" dirty="0" smtClean="0"/>
              <a:t>	Production Workers, Shift Planner</a:t>
            </a:r>
          </a:p>
          <a:p>
            <a:pPr lvl="2"/>
            <a:r>
              <a:rPr lang="en-GB" sz="1200" dirty="0">
                <a:solidFill>
                  <a:schemeClr val="bg1">
                    <a:lumMod val="65000"/>
                  </a:schemeClr>
                </a:solidFill>
              </a:rPr>
              <a:t>System:</a:t>
            </a:r>
            <a:r>
              <a:rPr lang="en-GB" sz="1200" dirty="0" smtClean="0"/>
              <a:t>	PCE</a:t>
            </a:r>
          </a:p>
          <a:p>
            <a:pPr lvl="2"/>
            <a:r>
              <a:rPr lang="en-GB" sz="1200" dirty="0">
                <a:solidFill>
                  <a:schemeClr val="bg1">
                    <a:lumMod val="65000"/>
                  </a:schemeClr>
                </a:solidFill>
              </a:rPr>
              <a:t>Contact:</a:t>
            </a:r>
            <a:r>
              <a:rPr lang="en-GB" sz="1200" dirty="0" smtClean="0"/>
              <a:t>	</a:t>
            </a:r>
            <a:r>
              <a:rPr lang="en-US" sz="1200" dirty="0"/>
              <a:t>Santos Pedro Miguel (CI/CWR2-IB</a:t>
            </a:r>
            <a:r>
              <a:rPr lang="en-US" sz="1200" dirty="0" smtClean="0"/>
              <a:t>)</a:t>
            </a:r>
            <a:endParaRPr lang="en-GB" sz="1200" dirty="0" smtClean="0"/>
          </a:p>
        </p:txBody>
      </p:sp>
      <p:sp>
        <p:nvSpPr>
          <p:cNvPr id="17" name="Textfeld 16"/>
          <p:cNvSpPr txBox="1"/>
          <p:nvPr>
            <p:custDataLst>
              <p:tags r:id="rId12"/>
            </p:custDataLst>
          </p:nvPr>
        </p:nvSpPr>
        <p:spPr>
          <a:xfrm>
            <a:off x="5056563" y="1295400"/>
            <a:ext cx="5504988" cy="1575639"/>
          </a:xfrm>
          <a:prstGeom prst="rect">
            <a:avLst/>
          </a:prstGeom>
          <a:noFill/>
        </p:spPr>
        <p:txBody>
          <a:bodyPr wrap="none" lIns="0" tIns="0" rIns="0" bIns="0" rtlCol="0">
            <a:noAutofit/>
          </a:bodyPr>
          <a:lstStyle/>
          <a:p>
            <a:r>
              <a:rPr lang="en-GB" sz="1200" u="sng" dirty="0"/>
              <a:t>Use Case </a:t>
            </a:r>
            <a:r>
              <a:rPr lang="en-GB" sz="1200" u="sng" dirty="0" smtClean="0"/>
              <a:t>Description:</a:t>
            </a:r>
            <a:r>
              <a:rPr lang="en-GB" sz="1200" dirty="0" smtClean="0"/>
              <a:t/>
            </a:r>
            <a:br>
              <a:rPr lang="en-GB" sz="1200" dirty="0" smtClean="0"/>
            </a:br>
            <a:endParaRPr lang="en-GB" sz="1200" dirty="0" smtClean="0"/>
          </a:p>
          <a:p>
            <a:r>
              <a:rPr lang="en-GB" sz="1200" dirty="0" smtClean="0"/>
              <a:t>In </a:t>
            </a:r>
            <a:r>
              <a:rPr lang="en-GB" sz="1200" dirty="0"/>
              <a:t>the Bosch plant </a:t>
            </a:r>
            <a:r>
              <a:rPr lang="en-GB" sz="1200" dirty="0" err="1"/>
              <a:t>Aveiro</a:t>
            </a:r>
            <a:r>
              <a:rPr lang="en-GB" sz="1200" dirty="0"/>
              <a:t> (</a:t>
            </a:r>
            <a:r>
              <a:rPr lang="en-GB" sz="1200" dirty="0" err="1"/>
              <a:t>AvG</a:t>
            </a:r>
            <a:r>
              <a:rPr lang="en-GB" sz="1200" dirty="0"/>
              <a:t>) in Portugal, Levelling Boards with Kanban paper </a:t>
            </a:r>
            <a:r>
              <a:rPr lang="en-GB" sz="1200" dirty="0" smtClean="0"/>
              <a:t/>
            </a:r>
            <a:br>
              <a:rPr lang="en-GB" sz="1200" dirty="0" smtClean="0"/>
            </a:br>
            <a:r>
              <a:rPr lang="en-GB" sz="1200" dirty="0" smtClean="0"/>
              <a:t>cards </a:t>
            </a:r>
            <a:r>
              <a:rPr lang="en-GB" sz="1200" dirty="0"/>
              <a:t>were used to </a:t>
            </a:r>
            <a:r>
              <a:rPr lang="en-GB" sz="1200" dirty="0" smtClean="0"/>
              <a:t>control &amp; track </a:t>
            </a:r>
            <a:r>
              <a:rPr lang="en-GB" sz="1200" dirty="0"/>
              <a:t>the production order </a:t>
            </a:r>
            <a:r>
              <a:rPr lang="en-GB" sz="1200" dirty="0" smtClean="0"/>
              <a:t>progress</a:t>
            </a:r>
            <a:r>
              <a:rPr lang="en-GB" sz="1200" dirty="0"/>
              <a:t>. </a:t>
            </a:r>
            <a:r>
              <a:rPr lang="en-GB" sz="1200" dirty="0" smtClean="0"/>
              <a:t/>
            </a:r>
            <a:br>
              <a:rPr lang="en-GB" sz="1200" dirty="0" smtClean="0"/>
            </a:br>
            <a:r>
              <a:rPr lang="en-GB" sz="1200" dirty="0" smtClean="0"/>
              <a:t>The </a:t>
            </a:r>
            <a:r>
              <a:rPr lang="en-GB" sz="1200" dirty="0"/>
              <a:t>plant was able to remove the manually created error prone Levelling Boards </a:t>
            </a:r>
            <a:r>
              <a:rPr lang="en-GB" sz="1200" dirty="0" smtClean="0"/>
              <a:t/>
            </a:r>
            <a:br>
              <a:rPr lang="en-GB" sz="1200" dirty="0" smtClean="0"/>
            </a:br>
            <a:r>
              <a:rPr lang="en-GB" sz="1200" dirty="0" smtClean="0"/>
              <a:t>and </a:t>
            </a:r>
            <a:r>
              <a:rPr lang="en-GB" sz="1200" dirty="0"/>
              <a:t>to replace them with modern flat screens using the new Fiori app which is </a:t>
            </a:r>
            <a:r>
              <a:rPr lang="en-GB" sz="1200" dirty="0" smtClean="0"/>
              <a:t/>
            </a:r>
            <a:br>
              <a:rPr lang="en-GB" sz="1200" dirty="0" smtClean="0"/>
            </a:br>
            <a:r>
              <a:rPr lang="en-GB" sz="1200" dirty="0" smtClean="0"/>
              <a:t>directly </a:t>
            </a:r>
            <a:r>
              <a:rPr lang="en-GB" sz="1200" dirty="0"/>
              <a:t>connected to the SAP </a:t>
            </a:r>
            <a:r>
              <a:rPr lang="en-GB" sz="1200" dirty="0" smtClean="0"/>
              <a:t>system. For </a:t>
            </a:r>
            <a:r>
              <a:rPr lang="en-GB" sz="1200" dirty="0"/>
              <a:t>further details, please refer to the </a:t>
            </a:r>
            <a:r>
              <a:rPr lang="en-GB" sz="1200" dirty="0">
                <a:hlinkClick r:id="rId20"/>
              </a:rPr>
              <a:t>Video</a:t>
            </a:r>
            <a:endParaRPr lang="en-GB" sz="1200" dirty="0"/>
          </a:p>
          <a:p>
            <a:pPr marR="0" defTabSz="914400" eaLnBrk="1" fontAlgn="auto" latinLnBrk="0" hangingPunct="1">
              <a:lnSpc>
                <a:spcPts val="2300"/>
              </a:lnSpc>
              <a:spcBef>
                <a:spcPts val="500"/>
              </a:spcBef>
              <a:spcAft>
                <a:spcPts val="0"/>
              </a:spcAft>
              <a:buClrTx/>
              <a:buSzTx/>
              <a:buFontTx/>
              <a:buNone/>
              <a:tabLst/>
            </a:pPr>
            <a:endParaRPr kumimoji="0" lang="en-GB" sz="1800" b="0" i="0" u="none" strike="noStrike" kern="0" cap="none" spc="0" normalizeH="0" baseline="0" noProof="0" dirty="0" smtClean="0">
              <a:ln>
                <a:noFill/>
              </a:ln>
              <a:solidFill>
                <a:srgbClr val="000000"/>
              </a:solidFill>
              <a:effectLst/>
              <a:uLnTx/>
              <a:uFillTx/>
            </a:endParaRPr>
          </a:p>
        </p:txBody>
      </p:sp>
      <p:pic>
        <p:nvPicPr>
          <p:cNvPr id="18" name="Content Placeholder 9"/>
          <p:cNvPicPr>
            <a:picLocks noChangeAspect="1"/>
          </p:cNvPicPr>
          <p:nvPr>
            <p:custDataLst>
              <p:tags r:id="rId13"/>
            </p:custDataLst>
          </p:nvPr>
        </p:nvPicPr>
        <p:blipFill>
          <a:blip r:embed="rId21"/>
          <a:stretch>
            <a:fillRect/>
          </a:stretch>
        </p:blipFill>
        <p:spPr>
          <a:xfrm>
            <a:off x="604751" y="2722272"/>
            <a:ext cx="2363932" cy="1517738"/>
          </a:xfrm>
          <a:prstGeom prst="rect">
            <a:avLst/>
          </a:prstGeom>
          <a:ln>
            <a:solidFill>
              <a:schemeClr val="tx1"/>
            </a:solidFill>
          </a:ln>
        </p:spPr>
      </p:pic>
      <p:pic>
        <p:nvPicPr>
          <p:cNvPr id="19" name="Picture 12"/>
          <p:cNvPicPr>
            <a:picLocks noChangeAspect="1"/>
          </p:cNvPicPr>
          <p:nvPr>
            <p:custDataLst>
              <p:tags r:id="rId14"/>
            </p:custDataLst>
          </p:nvPr>
        </p:nvPicPr>
        <p:blipFill>
          <a:blip r:embed="rId22" cstate="print">
            <a:extLst>
              <a:ext uri="{28A0092B-C50C-407E-A947-70E740481C1C}">
                <a14:useLocalDpi xmlns:a14="http://schemas.microsoft.com/office/drawing/2010/main" val="0"/>
              </a:ext>
            </a:extLst>
          </a:blip>
          <a:stretch>
            <a:fillRect/>
          </a:stretch>
        </p:blipFill>
        <p:spPr>
          <a:xfrm>
            <a:off x="1865892" y="3790487"/>
            <a:ext cx="2075679" cy="1556759"/>
          </a:xfrm>
          <a:prstGeom prst="rect">
            <a:avLst/>
          </a:prstGeom>
          <a:ln>
            <a:solidFill>
              <a:schemeClr val="tx1"/>
            </a:solidFill>
          </a:ln>
        </p:spPr>
      </p:pic>
      <p:sp>
        <p:nvSpPr>
          <p:cNvPr id="20" name="Isosceles Triangle 10"/>
          <p:cNvSpPr/>
          <p:nvPr>
            <p:custDataLst>
              <p:tags r:id="rId15"/>
            </p:custDataLst>
          </p:nvPr>
        </p:nvSpPr>
        <p:spPr>
          <a:xfrm rot="5400000">
            <a:off x="3117784" y="3929563"/>
            <a:ext cx="2695747" cy="289776"/>
          </a:xfrm>
          <a:prstGeom prst="triangle">
            <a:avLst/>
          </a:prstGeom>
          <a:solidFill>
            <a:schemeClr val="bg1">
              <a:lumMod val="85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21" name="Picture 14"/>
          <p:cNvPicPr>
            <a:picLocks noChangeAspect="1"/>
          </p:cNvPicPr>
          <p:nvPr>
            <p:custDataLst>
              <p:tags r:id="rId16"/>
            </p:custDataLst>
          </p:nvPr>
        </p:nvPicPr>
        <p:blipFill>
          <a:blip r:embed="rId23"/>
          <a:stretch>
            <a:fillRect/>
          </a:stretch>
        </p:blipFill>
        <p:spPr>
          <a:xfrm>
            <a:off x="5056563" y="2726577"/>
            <a:ext cx="5191008" cy="2695748"/>
          </a:xfrm>
          <a:prstGeom prst="rect">
            <a:avLst/>
          </a:prstGeom>
          <a:ln w="12700">
            <a:solidFill>
              <a:schemeClr val="tx1"/>
            </a:solidFill>
          </a:ln>
        </p:spPr>
      </p:pic>
    </p:spTree>
    <p:custDataLst>
      <p:tags r:id="rId1"/>
    </p:custDataLst>
    <p:extLst>
      <p:ext uri="{BB962C8B-B14F-4D97-AF65-F5344CB8AC3E}">
        <p14:creationId xmlns:p14="http://schemas.microsoft.com/office/powerpoint/2010/main" val="4335873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5056563" y="3281249"/>
            <a:ext cx="4596395" cy="202756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err="1"/>
              <a:t>Fiori</a:t>
            </a:r>
            <a:r>
              <a:rPr lang="de-DE" sz="2800" dirty="0"/>
              <a:t> Information &amp; </a:t>
            </a:r>
            <a:r>
              <a:rPr lang="de-DE" sz="2800" dirty="0" err="1"/>
              <a:t>Examples</a:t>
            </a:r>
            <a:endParaRPr lang="de-DE" sz="2800" dirty="0" smtClean="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46</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424C58"/>
                </a:solidFill>
              </a:rPr>
              <a:t>HR – Change </a:t>
            </a:r>
            <a:r>
              <a:rPr lang="de-DE" sz="2800" dirty="0" err="1" smtClean="0">
                <a:solidFill>
                  <a:srgbClr val="424C58"/>
                </a:solidFill>
              </a:rPr>
              <a:t>Address</a:t>
            </a:r>
            <a:r>
              <a:rPr lang="de-DE" sz="2800" dirty="0" smtClean="0">
                <a:solidFill>
                  <a:srgbClr val="424C58"/>
                </a:solidFill>
              </a:rPr>
              <a:t> &amp; Bank Account</a:t>
            </a:r>
            <a:endParaRPr lang="de-DE" sz="2800" dirty="0">
              <a:solidFill>
                <a:srgbClr val="424C58"/>
              </a:solidFill>
            </a:endParaRPr>
          </a:p>
        </p:txBody>
      </p:sp>
      <p:sp>
        <p:nvSpPr>
          <p:cNvPr id="16" name="Content Placeholder 2"/>
          <p:cNvSpPr>
            <a:spLocks noGrp="1"/>
          </p:cNvSpPr>
          <p:nvPr>
            <p:ph idx="1"/>
            <p:custDataLst>
              <p:tags r:id="rId11"/>
            </p:custDataLst>
          </p:nvPr>
        </p:nvSpPr>
        <p:spPr>
          <a:xfrm>
            <a:off x="259080" y="1295400"/>
            <a:ext cx="4330173" cy="129817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r>
              <a:rPr lang="en-GB" sz="1200" dirty="0" smtClean="0"/>
              <a:t>Basic Information</a:t>
            </a:r>
          </a:p>
          <a:p>
            <a:pPr lvl="2"/>
            <a:r>
              <a:rPr lang="en-GB" sz="1200" dirty="0" smtClean="0">
                <a:solidFill>
                  <a:schemeClr val="bg1">
                    <a:lumMod val="65000"/>
                  </a:schemeClr>
                </a:solidFill>
              </a:rPr>
              <a:t>Location:</a:t>
            </a:r>
            <a:r>
              <a:rPr lang="en-GB" sz="1200" dirty="0" smtClean="0"/>
              <a:t>	Germany</a:t>
            </a:r>
          </a:p>
          <a:p>
            <a:pPr lvl="2"/>
            <a:r>
              <a:rPr lang="en-GB" sz="1200" dirty="0">
                <a:solidFill>
                  <a:schemeClr val="bg1">
                    <a:lumMod val="65000"/>
                  </a:schemeClr>
                </a:solidFill>
              </a:rPr>
              <a:t>Users:</a:t>
            </a:r>
            <a:r>
              <a:rPr lang="en-GB" sz="1200" dirty="0" smtClean="0"/>
              <a:t>	All German employees</a:t>
            </a:r>
          </a:p>
          <a:p>
            <a:pPr lvl="2"/>
            <a:r>
              <a:rPr lang="en-GB" sz="1200" dirty="0">
                <a:solidFill>
                  <a:schemeClr val="bg1">
                    <a:lumMod val="65000"/>
                  </a:schemeClr>
                </a:solidFill>
              </a:rPr>
              <a:t>System:</a:t>
            </a:r>
            <a:r>
              <a:rPr lang="en-GB" sz="1200" dirty="0" smtClean="0"/>
              <a:t>	BOPAS (P70)</a:t>
            </a:r>
          </a:p>
          <a:p>
            <a:pPr lvl="2"/>
            <a:r>
              <a:rPr lang="en-GB" sz="1200" dirty="0">
                <a:solidFill>
                  <a:schemeClr val="bg1">
                    <a:lumMod val="65000"/>
                  </a:schemeClr>
                </a:solidFill>
              </a:rPr>
              <a:t>Contact:</a:t>
            </a:r>
            <a:r>
              <a:rPr lang="en-GB" sz="1200" dirty="0" smtClean="0"/>
              <a:t>	</a:t>
            </a:r>
            <a:r>
              <a:rPr lang="de-DE" sz="1200" dirty="0"/>
              <a:t>Eger Stefan (CI/DAV7.1) </a:t>
            </a:r>
            <a:r>
              <a:rPr lang="en-GB" sz="1200" dirty="0" smtClean="0"/>
              <a:t>		</a:t>
            </a:r>
          </a:p>
          <a:p>
            <a:pPr marL="0" indent="0">
              <a:buNone/>
            </a:pPr>
            <a:endParaRPr lang="en-GB" sz="1200" dirty="0"/>
          </a:p>
        </p:txBody>
      </p:sp>
      <p:sp>
        <p:nvSpPr>
          <p:cNvPr id="17" name="Textfeld 16"/>
          <p:cNvSpPr txBox="1"/>
          <p:nvPr>
            <p:custDataLst>
              <p:tags r:id="rId12"/>
            </p:custDataLst>
          </p:nvPr>
        </p:nvSpPr>
        <p:spPr>
          <a:xfrm>
            <a:off x="5056563" y="1295400"/>
            <a:ext cx="5504988" cy="1575639"/>
          </a:xfrm>
          <a:prstGeom prst="rect">
            <a:avLst/>
          </a:prstGeom>
          <a:noFill/>
        </p:spPr>
        <p:txBody>
          <a:bodyPr wrap="none" lIns="0" tIns="0" rIns="0" bIns="0" rtlCol="0">
            <a:noAutofit/>
          </a:bodyPr>
          <a:lstStyle/>
          <a:p>
            <a:r>
              <a:rPr lang="en-GB" sz="1200" u="sng" dirty="0"/>
              <a:t>Use Case </a:t>
            </a:r>
            <a:r>
              <a:rPr lang="en-GB" sz="1200" u="sng" dirty="0" smtClean="0"/>
              <a:t>Description:</a:t>
            </a:r>
            <a:r>
              <a:rPr lang="en-GB" sz="1200" dirty="0" smtClean="0"/>
              <a:t/>
            </a:r>
            <a:br>
              <a:rPr lang="en-GB" sz="1200" dirty="0" smtClean="0"/>
            </a:br>
            <a:endParaRPr lang="en-GB" sz="1200" dirty="0" smtClean="0"/>
          </a:p>
          <a:p>
            <a:r>
              <a:rPr lang="en-US" sz="1200" dirty="0"/>
              <a:t>In the past, employees had to submit a ticket in order to get their </a:t>
            </a:r>
            <a:r>
              <a:rPr lang="en-US" sz="1200" dirty="0" smtClean="0"/>
              <a:t>personal data</a:t>
            </a:r>
            <a:br>
              <a:rPr lang="en-US" sz="1200" dirty="0" smtClean="0"/>
            </a:br>
            <a:r>
              <a:rPr lang="en-US" sz="1200" dirty="0" smtClean="0"/>
              <a:t>changed</a:t>
            </a:r>
            <a:r>
              <a:rPr lang="en-US" sz="1200" dirty="0"/>
              <a:t>. With the new Fiori app German employees are now able to maintain this </a:t>
            </a:r>
            <a:r>
              <a:rPr lang="en-US" sz="1200" dirty="0" smtClean="0"/>
              <a:t/>
            </a:r>
            <a:br>
              <a:rPr lang="en-US" sz="1200" dirty="0" smtClean="0"/>
            </a:br>
            <a:r>
              <a:rPr lang="en-US" sz="1200" dirty="0" smtClean="0"/>
              <a:t>information </a:t>
            </a:r>
            <a:r>
              <a:rPr lang="en-US" sz="1200" dirty="0"/>
              <a:t>directly by themselves instead of being manually typed in by a service </a:t>
            </a:r>
            <a:r>
              <a:rPr lang="en-US" sz="1200" dirty="0" smtClean="0"/>
              <a:t/>
            </a:r>
            <a:br>
              <a:rPr lang="en-US" sz="1200" dirty="0" smtClean="0"/>
            </a:br>
            <a:r>
              <a:rPr lang="en-US" sz="1200" dirty="0" smtClean="0"/>
              <a:t>center employee. Further </a:t>
            </a:r>
            <a:r>
              <a:rPr lang="en-US" sz="1200" dirty="0"/>
              <a:t>ESS/MSS scenarios are planned or already in development </a:t>
            </a:r>
            <a:r>
              <a:rPr lang="en-US" sz="1200" dirty="0" smtClean="0"/>
              <a:t/>
            </a:r>
            <a:br>
              <a:rPr lang="en-US" sz="1200" dirty="0" smtClean="0"/>
            </a:br>
            <a:r>
              <a:rPr lang="en-US" sz="1200" dirty="0" smtClean="0"/>
              <a:t>(My </a:t>
            </a:r>
            <a:r>
              <a:rPr lang="en-US" sz="1200" dirty="0" err="1" smtClean="0"/>
              <a:t>Payslips</a:t>
            </a:r>
            <a:r>
              <a:rPr lang="en-US" sz="1200" dirty="0" smtClean="0"/>
              <a:t>, Time Management).</a:t>
            </a:r>
            <a:br>
              <a:rPr lang="en-US" sz="1200" dirty="0" smtClean="0"/>
            </a:br>
            <a:endParaRPr lang="en-US" sz="1200" dirty="0" smtClean="0"/>
          </a:p>
          <a:p>
            <a:r>
              <a:rPr lang="en-GB" sz="1200" dirty="0"/>
              <a:t>Try it by yourself: 	</a:t>
            </a:r>
            <a:r>
              <a:rPr lang="en-GB" sz="1200" dirty="0">
                <a:hlinkClick r:id="rId19"/>
              </a:rPr>
              <a:t>Change your Bank Account</a:t>
            </a:r>
            <a:r>
              <a:rPr lang="en-GB" sz="1200" dirty="0"/>
              <a:t/>
            </a:r>
            <a:br>
              <a:rPr lang="en-GB" sz="1200" dirty="0"/>
            </a:br>
            <a:r>
              <a:rPr lang="en-GB" sz="1200" dirty="0"/>
              <a:t>		</a:t>
            </a:r>
            <a:r>
              <a:rPr lang="en-GB" sz="1200" dirty="0" smtClean="0">
                <a:hlinkClick r:id="rId20"/>
              </a:rPr>
              <a:t>Change </a:t>
            </a:r>
            <a:r>
              <a:rPr lang="en-GB" sz="1200" dirty="0">
                <a:hlinkClick r:id="rId20"/>
              </a:rPr>
              <a:t>your Address</a:t>
            </a:r>
            <a:endParaRPr lang="en-GB" sz="1200" dirty="0"/>
          </a:p>
          <a:p>
            <a:endParaRPr lang="en-US" sz="1200" dirty="0"/>
          </a:p>
          <a:p>
            <a:pPr marR="0" defTabSz="914400" eaLnBrk="1" fontAlgn="auto" latinLnBrk="0" hangingPunct="1">
              <a:lnSpc>
                <a:spcPts val="2300"/>
              </a:lnSpc>
              <a:spcBef>
                <a:spcPts val="500"/>
              </a:spcBef>
              <a:spcAft>
                <a:spcPts val="0"/>
              </a:spcAft>
              <a:buClrTx/>
              <a:buSzTx/>
              <a:buFontTx/>
              <a:buNone/>
              <a:tabLst/>
            </a:pPr>
            <a:endParaRPr kumimoji="0" lang="en-GB" sz="1800" b="0" i="0" u="none" strike="noStrike" kern="0" cap="none" spc="0" normalizeH="0" baseline="0" noProof="0" dirty="0" smtClean="0">
              <a:ln>
                <a:noFill/>
              </a:ln>
              <a:solidFill>
                <a:srgbClr val="000000"/>
              </a:solidFill>
              <a:effectLst/>
              <a:uLnTx/>
              <a:uFillTx/>
            </a:endParaRPr>
          </a:p>
        </p:txBody>
      </p:sp>
      <p:pic>
        <p:nvPicPr>
          <p:cNvPr id="18" name="Content Placeholder 9"/>
          <p:cNvPicPr>
            <a:picLocks noChangeAspect="1"/>
          </p:cNvPicPr>
          <p:nvPr>
            <p:custDataLst>
              <p:tags r:id="rId13"/>
            </p:custDataLst>
          </p:nvPr>
        </p:nvPicPr>
        <p:blipFill rotWithShape="1">
          <a:blip r:embed="rId21"/>
          <a:srcRect l="1222" r="11551"/>
          <a:stretch/>
        </p:blipFill>
        <p:spPr>
          <a:xfrm>
            <a:off x="658948" y="3281249"/>
            <a:ext cx="3200112" cy="2015492"/>
          </a:xfrm>
          <a:prstGeom prst="rect">
            <a:avLst/>
          </a:prstGeom>
          <a:ln>
            <a:solidFill>
              <a:schemeClr val="tx1"/>
            </a:solidFill>
          </a:ln>
        </p:spPr>
      </p:pic>
      <p:sp>
        <p:nvSpPr>
          <p:cNvPr id="19" name="Isosceles Triangle 12"/>
          <p:cNvSpPr/>
          <p:nvPr>
            <p:custDataLst>
              <p:tags r:id="rId14"/>
            </p:custDataLst>
          </p:nvPr>
        </p:nvSpPr>
        <p:spPr>
          <a:xfrm rot="5400000">
            <a:off x="3510456" y="4150145"/>
            <a:ext cx="2027566" cy="289776"/>
          </a:xfrm>
          <a:prstGeom prst="triangle">
            <a:avLst/>
          </a:prstGeom>
          <a:solidFill>
            <a:schemeClr val="bg1">
              <a:lumMod val="85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20" name="Picture 13_"/>
          <p:cNvPicPr>
            <a:picLocks noChangeAspect="1"/>
          </p:cNvPicPr>
          <p:nvPr>
            <p:custDataLst>
              <p:tags r:id="rId15"/>
            </p:custDataLst>
          </p:nvPr>
        </p:nvPicPr>
        <p:blipFill>
          <a:blip r:embed="rId22"/>
          <a:stretch>
            <a:fillRect/>
          </a:stretch>
        </p:blipFill>
        <p:spPr>
          <a:xfrm>
            <a:off x="5056563" y="3281249"/>
            <a:ext cx="4596395" cy="2027565"/>
          </a:xfrm>
          <a:prstGeom prst="rect">
            <a:avLst/>
          </a:prstGeom>
          <a:ln>
            <a:solidFill>
              <a:schemeClr val="tx1"/>
            </a:solidFill>
          </a:ln>
        </p:spPr>
      </p:pic>
    </p:spTree>
    <p:custDataLst>
      <p:tags r:id="rId1"/>
    </p:custDataLst>
    <p:extLst>
      <p:ext uri="{BB962C8B-B14F-4D97-AF65-F5344CB8AC3E}">
        <p14:creationId xmlns:p14="http://schemas.microsoft.com/office/powerpoint/2010/main" val="2585601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err="1"/>
              <a:t>Fiori</a:t>
            </a:r>
            <a:r>
              <a:rPr lang="de-DE" sz="2800" dirty="0"/>
              <a:t> Information &amp; </a:t>
            </a:r>
            <a:r>
              <a:rPr lang="de-DE" sz="2800" dirty="0" err="1"/>
              <a:t>Examples</a:t>
            </a:r>
            <a:endParaRPr lang="de-DE" sz="2800" dirty="0" smtClean="0"/>
          </a:p>
        </p:txBody>
      </p:sp>
      <p:sp>
        <p:nvSpPr>
          <p:cNvPr id="8" name="Rechteck 7"/>
          <p:cNvSpPr>
            <a:spLocks/>
          </p:cNvSpPr>
          <p:nvPr>
            <p:custDataLst>
              <p:tags r:id="rId5"/>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47</a:t>
            </a:r>
            <a:endParaRPr lang="de-DE" sz="1200">
              <a:solidFill>
                <a:srgbClr val="999FA6"/>
              </a:solidFill>
            </a:endParaRPr>
          </a:p>
        </p:txBody>
      </p:sp>
      <p:sp>
        <p:nvSpPr>
          <p:cNvPr id="5" name="Rechteck 4"/>
          <p:cNvSpPr>
            <a:spLocks/>
          </p:cNvSpPr>
          <p:nvPr>
            <p:custDataLst>
              <p:tags r:id="rId8"/>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0"/>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424C58"/>
                </a:solidFill>
              </a:rPr>
              <a:t>SSF FI – </a:t>
            </a:r>
            <a:r>
              <a:rPr lang="de-DE" sz="2800" dirty="0" err="1" smtClean="0">
                <a:solidFill>
                  <a:srgbClr val="424C58"/>
                </a:solidFill>
              </a:rPr>
              <a:t>My</a:t>
            </a:r>
            <a:r>
              <a:rPr lang="de-DE" sz="2800" dirty="0" smtClean="0">
                <a:solidFill>
                  <a:srgbClr val="424C58"/>
                </a:solidFill>
              </a:rPr>
              <a:t> Accounting </a:t>
            </a:r>
            <a:r>
              <a:rPr lang="de-DE" sz="2800" dirty="0" err="1" smtClean="0">
                <a:solidFill>
                  <a:srgbClr val="424C58"/>
                </a:solidFill>
              </a:rPr>
              <a:t>Self</a:t>
            </a:r>
            <a:r>
              <a:rPr lang="de-DE" sz="2800" dirty="0" smtClean="0">
                <a:solidFill>
                  <a:srgbClr val="424C58"/>
                </a:solidFill>
              </a:rPr>
              <a:t>-Service</a:t>
            </a:r>
            <a:endParaRPr lang="de-DE" sz="2800" dirty="0">
              <a:solidFill>
                <a:srgbClr val="424C58"/>
              </a:solidFill>
            </a:endParaRPr>
          </a:p>
        </p:txBody>
      </p:sp>
      <p:sp>
        <p:nvSpPr>
          <p:cNvPr id="16" name="Content Placeholder 2"/>
          <p:cNvSpPr>
            <a:spLocks noGrp="1"/>
          </p:cNvSpPr>
          <p:nvPr>
            <p:ph idx="1"/>
            <p:custDataLst>
              <p:tags r:id="rId11"/>
            </p:custDataLst>
          </p:nvPr>
        </p:nvSpPr>
        <p:spPr>
          <a:xfrm>
            <a:off x="259079" y="1295401"/>
            <a:ext cx="4574177" cy="1323584"/>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r>
              <a:rPr lang="en-GB" sz="1200" dirty="0" smtClean="0"/>
              <a:t>Basic Information</a:t>
            </a:r>
          </a:p>
          <a:p>
            <a:pPr lvl="2"/>
            <a:r>
              <a:rPr lang="en-GB" sz="1200" dirty="0">
                <a:solidFill>
                  <a:schemeClr val="bg1">
                    <a:lumMod val="65000"/>
                  </a:schemeClr>
                </a:solidFill>
              </a:rPr>
              <a:t>Location:</a:t>
            </a:r>
            <a:r>
              <a:rPr lang="en-GB" sz="1200" dirty="0" smtClean="0"/>
              <a:t>	Worldwide Rollout (DE not available yet)</a:t>
            </a:r>
          </a:p>
          <a:p>
            <a:pPr lvl="2"/>
            <a:r>
              <a:rPr lang="en-GB" sz="1200" dirty="0">
                <a:solidFill>
                  <a:schemeClr val="bg1">
                    <a:lumMod val="65000"/>
                  </a:schemeClr>
                </a:solidFill>
              </a:rPr>
              <a:t>Users:</a:t>
            </a:r>
            <a:r>
              <a:rPr lang="en-GB" sz="1200" dirty="0" smtClean="0"/>
              <a:t>	All Bosch employees</a:t>
            </a:r>
          </a:p>
          <a:p>
            <a:pPr lvl="2"/>
            <a:r>
              <a:rPr lang="en-GB" sz="1200" dirty="0">
                <a:solidFill>
                  <a:schemeClr val="bg1">
                    <a:lumMod val="65000"/>
                  </a:schemeClr>
                </a:solidFill>
              </a:rPr>
              <a:t>System:</a:t>
            </a:r>
            <a:r>
              <a:rPr lang="en-GB" sz="1200" dirty="0" smtClean="0"/>
              <a:t>	PDX</a:t>
            </a:r>
          </a:p>
          <a:p>
            <a:pPr lvl="2"/>
            <a:r>
              <a:rPr lang="en-GB" sz="1200" dirty="0">
                <a:solidFill>
                  <a:schemeClr val="bg1">
                    <a:lumMod val="65000"/>
                  </a:schemeClr>
                </a:solidFill>
              </a:rPr>
              <a:t>Contact:</a:t>
            </a:r>
            <a:r>
              <a:rPr lang="en-GB" sz="1200" dirty="0" smtClean="0"/>
              <a:t>	</a:t>
            </a:r>
            <a:r>
              <a:rPr lang="de-DE" sz="1200" dirty="0"/>
              <a:t>Stasch Raffael (CI/DAV1.3) </a:t>
            </a:r>
            <a:r>
              <a:rPr lang="en-GB" sz="1200" dirty="0" smtClean="0"/>
              <a:t>		</a:t>
            </a:r>
          </a:p>
          <a:p>
            <a:endParaRPr lang="en-GB" sz="1200" dirty="0"/>
          </a:p>
        </p:txBody>
      </p:sp>
      <p:sp>
        <p:nvSpPr>
          <p:cNvPr id="17" name="Textfeld 16"/>
          <p:cNvSpPr txBox="1"/>
          <p:nvPr>
            <p:custDataLst>
              <p:tags r:id="rId12"/>
            </p:custDataLst>
          </p:nvPr>
        </p:nvSpPr>
        <p:spPr>
          <a:xfrm>
            <a:off x="5056563" y="1295400"/>
            <a:ext cx="5504988" cy="1575639"/>
          </a:xfrm>
          <a:prstGeom prst="rect">
            <a:avLst/>
          </a:prstGeom>
          <a:noFill/>
        </p:spPr>
        <p:txBody>
          <a:bodyPr wrap="none" lIns="0" tIns="0" rIns="0" bIns="0" rtlCol="0">
            <a:noAutofit/>
          </a:bodyPr>
          <a:lstStyle/>
          <a:p>
            <a:r>
              <a:rPr lang="en-GB" sz="1200" u="sng" dirty="0"/>
              <a:t>Use Case </a:t>
            </a:r>
            <a:r>
              <a:rPr lang="en-GB" sz="1200" u="sng" dirty="0" smtClean="0"/>
              <a:t>Description:</a:t>
            </a:r>
            <a:r>
              <a:rPr lang="en-GB" sz="1200" dirty="0" smtClean="0"/>
              <a:t/>
            </a:r>
            <a:br>
              <a:rPr lang="en-GB" sz="1200" dirty="0" smtClean="0"/>
            </a:br>
            <a:endParaRPr lang="en-GB" sz="1200" dirty="0" smtClean="0"/>
          </a:p>
          <a:p>
            <a:r>
              <a:rPr lang="en-US" sz="1200" dirty="0"/>
              <a:t>To request an expense claim employees used a </a:t>
            </a:r>
            <a:r>
              <a:rPr lang="en-US" sz="1200" dirty="0" err="1"/>
              <a:t>WebDynpro</a:t>
            </a:r>
            <a:r>
              <a:rPr lang="en-US" sz="1200" dirty="0"/>
              <a:t> based transaction. </a:t>
            </a:r>
            <a:endParaRPr lang="en-US" sz="1200" dirty="0" smtClean="0"/>
          </a:p>
          <a:p>
            <a:r>
              <a:rPr lang="en-US" sz="1200" dirty="0" smtClean="0"/>
              <a:t>Now </a:t>
            </a:r>
            <a:r>
              <a:rPr lang="en-US" sz="1200" dirty="0"/>
              <a:t>a new Fiori app is available, which allows the users to easily create any kind </a:t>
            </a:r>
            <a:r>
              <a:rPr lang="en-US" sz="1200" dirty="0" smtClean="0"/>
              <a:t/>
            </a:r>
            <a:br>
              <a:rPr lang="en-US" sz="1200" dirty="0" smtClean="0"/>
            </a:br>
            <a:r>
              <a:rPr lang="en-US" sz="1200" dirty="0" smtClean="0"/>
              <a:t>of </a:t>
            </a:r>
            <a:r>
              <a:rPr lang="en-US" sz="1200" dirty="0"/>
              <a:t>requests, in future also from mobile devices. </a:t>
            </a:r>
          </a:p>
          <a:p>
            <a:r>
              <a:rPr lang="en-US" sz="1200" dirty="0" smtClean="0"/>
              <a:t>For further details, please refer to the </a:t>
            </a:r>
            <a:r>
              <a:rPr lang="en-GB" sz="1200" dirty="0" smtClean="0">
                <a:hlinkClick r:id="rId20"/>
              </a:rPr>
              <a:t>Video</a:t>
            </a:r>
            <a:r>
              <a:rPr lang="en-US" sz="1200" dirty="0" smtClean="0"/>
              <a:t> or to the </a:t>
            </a:r>
            <a:r>
              <a:rPr lang="en-GB" sz="1200" dirty="0">
                <a:hlinkClick r:id="rId21"/>
              </a:rPr>
              <a:t>Bosch Connect Blog</a:t>
            </a:r>
            <a:endParaRPr lang="en-GB" sz="1200" dirty="0"/>
          </a:p>
          <a:p>
            <a:endParaRPr lang="en-US" sz="1200" dirty="0"/>
          </a:p>
          <a:p>
            <a:pPr marR="0" defTabSz="914400" eaLnBrk="1" fontAlgn="auto" latinLnBrk="0" hangingPunct="1">
              <a:lnSpc>
                <a:spcPts val="2300"/>
              </a:lnSpc>
              <a:spcBef>
                <a:spcPts val="500"/>
              </a:spcBef>
              <a:spcAft>
                <a:spcPts val="0"/>
              </a:spcAft>
              <a:buClrTx/>
              <a:buSzTx/>
              <a:buFontTx/>
              <a:buNone/>
              <a:tabLst/>
            </a:pPr>
            <a:endParaRPr kumimoji="0" lang="en-GB" sz="1800" b="0" i="0" u="none" strike="noStrike" kern="0" cap="none" spc="0" normalizeH="0" baseline="0" noProof="0" dirty="0" smtClean="0">
              <a:ln>
                <a:noFill/>
              </a:ln>
              <a:solidFill>
                <a:srgbClr val="000000"/>
              </a:solidFill>
              <a:effectLst/>
              <a:uLnTx/>
              <a:uFillTx/>
            </a:endParaRPr>
          </a:p>
        </p:txBody>
      </p:sp>
      <p:pic>
        <p:nvPicPr>
          <p:cNvPr id="18" name="Picture 12"/>
          <p:cNvPicPr>
            <a:picLocks noChangeAspect="1"/>
          </p:cNvPicPr>
          <p:nvPr>
            <p:custDataLst>
              <p:tags r:id="rId13"/>
            </p:custDataLst>
          </p:nvPr>
        </p:nvPicPr>
        <p:blipFill rotWithShape="1">
          <a:blip r:embed="rId22" cstate="print">
            <a:extLst>
              <a:ext uri="{28A0092B-C50C-407E-A947-70E740481C1C}">
                <a14:useLocalDpi xmlns:a14="http://schemas.microsoft.com/office/drawing/2010/main" val="0"/>
              </a:ext>
            </a:extLst>
          </a:blip>
          <a:srcRect l="9196" t="5455" r="9299"/>
          <a:stretch/>
        </p:blipFill>
        <p:spPr>
          <a:xfrm>
            <a:off x="5056563" y="2729843"/>
            <a:ext cx="4815465" cy="2661140"/>
          </a:xfrm>
          <a:prstGeom prst="rect">
            <a:avLst/>
          </a:prstGeom>
          <a:ln>
            <a:noFill/>
          </a:ln>
        </p:spPr>
      </p:pic>
      <p:sp>
        <p:nvSpPr>
          <p:cNvPr id="19" name="Isosceles Triangle 10"/>
          <p:cNvSpPr/>
          <p:nvPr>
            <p:custDataLst>
              <p:tags r:id="rId14"/>
            </p:custDataLst>
          </p:nvPr>
        </p:nvSpPr>
        <p:spPr>
          <a:xfrm rot="5400000">
            <a:off x="3181357" y="3915528"/>
            <a:ext cx="2661141" cy="289776"/>
          </a:xfrm>
          <a:prstGeom prst="triangle">
            <a:avLst/>
          </a:prstGeom>
          <a:solidFill>
            <a:schemeClr val="bg1">
              <a:lumMod val="85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20" name="Grafik 19"/>
          <p:cNvPicPr>
            <a:picLocks noChangeAspect="1"/>
          </p:cNvPicPr>
          <p:nvPr>
            <p:custDataLst>
              <p:tags r:id="rId15"/>
            </p:custDataLst>
          </p:nvPr>
        </p:nvPicPr>
        <p:blipFill>
          <a:blip r:embed="rId23"/>
          <a:stretch>
            <a:fillRect/>
          </a:stretch>
        </p:blipFill>
        <p:spPr>
          <a:xfrm>
            <a:off x="322847" y="2729843"/>
            <a:ext cx="3189128" cy="1685408"/>
          </a:xfrm>
          <a:prstGeom prst="rect">
            <a:avLst/>
          </a:prstGeom>
        </p:spPr>
      </p:pic>
      <p:pic>
        <p:nvPicPr>
          <p:cNvPr id="21" name="Grafik 20"/>
          <p:cNvPicPr>
            <a:picLocks noChangeAspect="1"/>
          </p:cNvPicPr>
          <p:nvPr>
            <p:custDataLst>
              <p:tags r:id="rId16"/>
            </p:custDataLst>
          </p:nvPr>
        </p:nvPicPr>
        <p:blipFill>
          <a:blip r:embed="rId24"/>
          <a:stretch>
            <a:fillRect/>
          </a:stretch>
        </p:blipFill>
        <p:spPr>
          <a:xfrm>
            <a:off x="913233" y="3918857"/>
            <a:ext cx="3227807" cy="1470643"/>
          </a:xfrm>
          <a:prstGeom prst="rect">
            <a:avLst/>
          </a:prstGeom>
        </p:spPr>
      </p:pic>
    </p:spTree>
    <p:custDataLst>
      <p:tags r:id="rId1"/>
    </p:custDataLst>
    <p:extLst>
      <p:ext uri="{BB962C8B-B14F-4D97-AF65-F5344CB8AC3E}">
        <p14:creationId xmlns:p14="http://schemas.microsoft.com/office/powerpoint/2010/main" val="21302198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424C58"/>
        </a:solidFill>
        <a:effectLst/>
      </p:bgPr>
    </p:bg>
    <p:spTree>
      <p:nvGrpSpPr>
        <p:cNvPr id="1" name=""/>
        <p:cNvGrpSpPr/>
        <p:nvPr/>
      </p:nvGrpSpPr>
      <p:grpSpPr>
        <a:xfrm>
          <a:off x="0" y="0"/>
          <a:ext cx="0" cy="0"/>
          <a:chOff x="0" y="0"/>
          <a:chExt cx="0" cy="0"/>
        </a:xfrm>
      </p:grpSpPr>
      <p:pic>
        <p:nvPicPr>
          <p:cNvPr id="5" name="Grafik 4"/>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el 2"/>
          <p:cNvSpPr>
            <a:spLocks noGrp="1"/>
          </p:cNvSpPr>
          <p:nvPr>
            <p:ph type="ctrTitle"/>
            <p:custDataLst>
              <p:tags r:id="rId4"/>
            </p:custDataLst>
          </p:nvPr>
        </p:nvSpPr>
        <p:spPr>
          <a:effectLst/>
          <a:extLst>
            <a:ext uri="{53640926-AAD7-44D8-BBD7-CCE9431645EC}">
              <a14:shadowObscured xmlns:a14="http://schemas.microsoft.com/office/drawing/2010/main"/>
            </a:ext>
          </a:extLst>
        </p:spPr>
        <p:txBody>
          <a:bodyPr wrap="square" lIns="0" tIns="0" rIns="0" bIns="0" anchor="t">
            <a:noAutofit/>
          </a:bodyPr>
          <a:lstStyle/>
          <a:p>
            <a:r>
              <a:rPr lang="de-DE" sz="6500" dirty="0" smtClean="0"/>
              <a:t>Backup</a:t>
            </a:r>
            <a:endParaRPr lang="de-DE" sz="6500" dirty="0"/>
          </a:p>
        </p:txBody>
      </p:sp>
    </p:spTree>
    <p:custDataLst>
      <p:tags r:id="rId1"/>
    </p:custDataLst>
    <p:extLst>
      <p:ext uri="{BB962C8B-B14F-4D97-AF65-F5344CB8AC3E}">
        <p14:creationId xmlns:p14="http://schemas.microsoft.com/office/powerpoint/2010/main" val="1162081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feld 21"/>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smtClean="0"/>
              <a:t>SAP </a:t>
            </a:r>
            <a:r>
              <a:rPr lang="de-DE" sz="2800" dirty="0" err="1" smtClean="0"/>
              <a:t>Fiori</a:t>
            </a:r>
            <a:endParaRPr lang="de-DE" sz="2800" dirty="0"/>
          </a:p>
        </p:txBody>
      </p:sp>
      <p:sp>
        <p:nvSpPr>
          <p:cNvPr id="3" name="Textfeld 2" hidden="1"/>
          <p:cNvSpPr txBox="1"/>
          <p:nvPr>
            <p:custDataLst>
              <p:tags r:id="rId3"/>
            </p:custDataLst>
          </p:nvPr>
        </p:nvSpPr>
        <p:spPr>
          <a:xfrm>
            <a:off x="0" y="1295400"/>
            <a:ext cx="0" cy="416814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7" name="Rechteck 6"/>
          <p:cNvSpPr>
            <a:spLocks/>
          </p:cNvSpPr>
          <p:nvPr>
            <p:custDataLst>
              <p:tags r:id="rId4"/>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6" name="Rechteck 5"/>
          <p:cNvSpPr>
            <a:spLocks/>
          </p:cNvSpPr>
          <p:nvPr>
            <p:custDataLst>
              <p:tags r:id="rId5"/>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de-DE" sz="600" smtClean="0">
                <a:solidFill>
                  <a:srgbClr val="B2B3B5"/>
                </a:solidFill>
                <a:latin typeface="Bosch Office Sans" panose="020B0604020202020204" pitchFamily="34" charset="0"/>
              </a:rPr>
              <a:t>© Robert Bosch GmbH 2016. Alle Rechte vorbehalten, auch bzgl. jeder Verfügung, Verwertung, Reproduktion, Bearbeitung, Weitergabe sowie für den Fall von Schutzrechtsanmeldungen.</a:t>
            </a:r>
            <a:endParaRPr lang="de-DE" sz="600">
              <a:solidFill>
                <a:srgbClr val="B2B3B5"/>
              </a:solidFill>
              <a:latin typeface="Bosch Office Sans" panose="020B0604020202020204" pitchFamily="34" charset="0"/>
            </a:endParaRPr>
          </a:p>
        </p:txBody>
      </p:sp>
      <p:sp>
        <p:nvSpPr>
          <p:cNvPr id="5" name="Rechteck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200" smtClean="0">
                <a:solidFill>
                  <a:srgbClr val="999FA6"/>
                </a:solidFill>
              </a:rPr>
              <a:t>5</a:t>
            </a:r>
            <a:endParaRPr lang="de-DE" sz="1200">
              <a:solidFill>
                <a:srgbClr val="999FA6"/>
              </a:solidFill>
            </a:endParaRPr>
          </a:p>
        </p:txBody>
      </p:sp>
      <p:sp>
        <p:nvSpPr>
          <p:cNvPr id="4" name="Rechteck 3"/>
          <p:cNvSpPr>
            <a:spLocks/>
          </p:cNvSpPr>
          <p:nvPr>
            <p:custDataLst>
              <p:tags r:id="rId7"/>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17780" rIns="0" bIns="0" rtlCol="0" anchor="t">
            <a:normAutofit/>
          </a:bodyPr>
          <a:lstStyle/>
          <a:p>
            <a:pPr>
              <a:lnSpc>
                <a:spcPts val="900"/>
              </a:lnSpc>
            </a:pPr>
            <a:endParaRPr lang="de-DE" sz="550" dirty="0">
              <a:solidFill>
                <a:schemeClr val="tx1"/>
              </a:solidFill>
            </a:endParaRPr>
          </a:p>
        </p:txBody>
      </p:sp>
      <p:sp>
        <p:nvSpPr>
          <p:cNvPr id="2" name="Titel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89000"/>
              </a:lnSpc>
              <a:spcBef>
                <a:spcPts val="0"/>
              </a:spcBef>
              <a:spcAft>
                <a:spcPts val="0"/>
              </a:spcAft>
            </a:pPr>
            <a:r>
              <a:rPr lang="de-DE" sz="2800" dirty="0" err="1" smtClean="0">
                <a:solidFill>
                  <a:srgbClr val="A80163"/>
                </a:solidFill>
              </a:rPr>
              <a:t>SAP`s</a:t>
            </a:r>
            <a:r>
              <a:rPr lang="de-DE" sz="2800" dirty="0" smtClean="0">
                <a:solidFill>
                  <a:srgbClr val="A80163"/>
                </a:solidFill>
              </a:rPr>
              <a:t> </a:t>
            </a:r>
            <a:r>
              <a:rPr lang="de-DE" sz="2800" dirty="0" err="1">
                <a:solidFill>
                  <a:srgbClr val="A80163"/>
                </a:solidFill>
              </a:rPr>
              <a:t>Fiori</a:t>
            </a:r>
            <a:r>
              <a:rPr lang="de-DE" sz="2800" dirty="0">
                <a:solidFill>
                  <a:srgbClr val="A80163"/>
                </a:solidFill>
              </a:rPr>
              <a:t> UX </a:t>
            </a:r>
            <a:r>
              <a:rPr lang="de-DE" sz="2800" dirty="0" err="1">
                <a:solidFill>
                  <a:srgbClr val="A80163"/>
                </a:solidFill>
              </a:rPr>
              <a:t>Strategy</a:t>
            </a:r>
            <a:endParaRPr lang="de-DE" sz="2800" dirty="0">
              <a:solidFill>
                <a:srgbClr val="A80163"/>
              </a:solidFill>
            </a:endParaRPr>
          </a:p>
        </p:txBody>
      </p:sp>
      <p:pic>
        <p:nvPicPr>
          <p:cNvPr id="8" name="Picture 3"/>
          <p:cNvPicPr>
            <a:picLocks noChangeAspect="1" noChangeArrowheads="1"/>
          </p:cNvPicPr>
          <p:nvPr>
            <p:custDataLst>
              <p:tags r:id="rId9"/>
            </p:custDataLst>
          </p:nvPr>
        </p:nvPicPr>
        <p:blipFill>
          <a:blip r:embed="rId20" cstate="print"/>
          <a:srcRect/>
          <a:stretch>
            <a:fillRect/>
          </a:stretch>
        </p:blipFill>
        <p:spPr bwMode="auto">
          <a:xfrm>
            <a:off x="1000664" y="1068380"/>
            <a:ext cx="8928340" cy="4462324"/>
          </a:xfrm>
          <a:prstGeom prst="rect">
            <a:avLst/>
          </a:prstGeom>
          <a:noFill/>
          <a:ln w="9525">
            <a:noFill/>
            <a:miter lim="800000"/>
            <a:headEnd/>
            <a:tailEnd/>
          </a:ln>
        </p:spPr>
      </p:pic>
      <p:sp>
        <p:nvSpPr>
          <p:cNvPr id="9" name="Rechteck 8"/>
          <p:cNvSpPr/>
          <p:nvPr>
            <p:custDataLst>
              <p:tags r:id="rId10"/>
            </p:custDataLst>
          </p:nvPr>
        </p:nvSpPr>
        <p:spPr>
          <a:xfrm>
            <a:off x="3683621" y="1121631"/>
            <a:ext cx="4698952" cy="16725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a:solidFill>
                <a:srgbClr val="FFFFFF"/>
              </a:solidFill>
            </a:endParaRPr>
          </a:p>
        </p:txBody>
      </p:sp>
      <p:sp>
        <p:nvSpPr>
          <p:cNvPr id="10" name="Rechteck 9"/>
          <p:cNvSpPr/>
          <p:nvPr>
            <p:custDataLst>
              <p:tags r:id="rId11"/>
            </p:custDataLst>
          </p:nvPr>
        </p:nvSpPr>
        <p:spPr>
          <a:xfrm>
            <a:off x="3614468" y="3040928"/>
            <a:ext cx="4675517" cy="12319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a:solidFill>
                <a:srgbClr val="FFFFFF"/>
              </a:solidFill>
            </a:endParaRPr>
          </a:p>
        </p:txBody>
      </p:sp>
      <p:sp>
        <p:nvSpPr>
          <p:cNvPr id="11" name="Rechteck 10"/>
          <p:cNvSpPr/>
          <p:nvPr>
            <p:custDataLst>
              <p:tags r:id="rId12"/>
            </p:custDataLst>
          </p:nvPr>
        </p:nvSpPr>
        <p:spPr>
          <a:xfrm>
            <a:off x="6863895" y="4483571"/>
            <a:ext cx="3249377" cy="1053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a:solidFill>
                <a:srgbClr val="FFFFFF"/>
              </a:solidFill>
            </a:endParaRPr>
          </a:p>
        </p:txBody>
      </p:sp>
      <p:sp>
        <p:nvSpPr>
          <p:cNvPr id="12" name="Textfeld 11"/>
          <p:cNvSpPr txBox="1"/>
          <p:nvPr>
            <p:custDataLst>
              <p:tags r:id="rId13"/>
            </p:custDataLst>
          </p:nvPr>
        </p:nvSpPr>
        <p:spPr>
          <a:xfrm>
            <a:off x="7443985" y="3333332"/>
            <a:ext cx="2232248" cy="996147"/>
          </a:xfrm>
          <a:prstGeom prst="rect">
            <a:avLst/>
          </a:prstGeom>
          <a:solidFill>
            <a:scrgbClr r="0" g="0" b="0">
              <a:alpha val="0"/>
            </a:scrgbClr>
          </a:solidFill>
          <a:ln/>
        </p:spPr>
        <p:txBody>
          <a:bodyPr wrap="square" lIns="91440" tIns="45720" rIns="91440" bIns="45720" rtlCol="0">
            <a:noAutofit/>
          </a:bodyPr>
          <a:lstStyle/>
          <a:p>
            <a:r>
              <a:rPr lang="de-DE" sz="1200" dirty="0">
                <a:solidFill>
                  <a:srgbClr val="000000"/>
                </a:solidFill>
              </a:rPr>
              <a:t>New </a:t>
            </a:r>
            <a:r>
              <a:rPr lang="de-DE" sz="1200" dirty="0" err="1">
                <a:solidFill>
                  <a:srgbClr val="000000"/>
                </a:solidFill>
              </a:rPr>
              <a:t>visual</a:t>
            </a:r>
            <a:r>
              <a:rPr lang="de-DE" sz="1200" dirty="0">
                <a:solidFill>
                  <a:srgbClr val="000000"/>
                </a:solidFill>
              </a:rPr>
              <a:t> design</a:t>
            </a:r>
          </a:p>
          <a:p>
            <a:endParaRPr lang="de-DE" sz="1200" dirty="0">
              <a:solidFill>
                <a:srgbClr val="000000"/>
              </a:solidFill>
            </a:endParaRPr>
          </a:p>
          <a:p>
            <a:r>
              <a:rPr lang="de-DE" sz="1200" dirty="0" err="1">
                <a:solidFill>
                  <a:srgbClr val="000000"/>
                </a:solidFill>
              </a:rPr>
              <a:t>Designed</a:t>
            </a:r>
            <a:r>
              <a:rPr lang="de-DE" sz="1200" dirty="0">
                <a:solidFill>
                  <a:srgbClr val="000000"/>
                </a:solidFill>
              </a:rPr>
              <a:t> </a:t>
            </a:r>
            <a:r>
              <a:rPr lang="de-DE" sz="1200" dirty="0" err="1">
                <a:solidFill>
                  <a:srgbClr val="000000"/>
                </a:solidFill>
              </a:rPr>
              <a:t>for</a:t>
            </a:r>
            <a:r>
              <a:rPr lang="de-DE" sz="1200" dirty="0">
                <a:solidFill>
                  <a:srgbClr val="000000"/>
                </a:solidFill>
              </a:rPr>
              <a:t> mobile</a:t>
            </a:r>
          </a:p>
        </p:txBody>
      </p:sp>
      <p:sp>
        <p:nvSpPr>
          <p:cNvPr id="14" name="Textfeld 13"/>
          <p:cNvSpPr txBox="1"/>
          <p:nvPr>
            <p:custDataLst>
              <p:tags r:id="rId14"/>
            </p:custDataLst>
          </p:nvPr>
        </p:nvSpPr>
        <p:spPr>
          <a:xfrm>
            <a:off x="7447651" y="1723486"/>
            <a:ext cx="2088232" cy="1097543"/>
          </a:xfrm>
          <a:prstGeom prst="rect">
            <a:avLst/>
          </a:prstGeom>
          <a:solidFill>
            <a:scrgbClr r="0" g="0" b="0">
              <a:alpha val="0"/>
            </a:scrgbClr>
          </a:solidFill>
          <a:ln/>
        </p:spPr>
        <p:txBody>
          <a:bodyPr wrap="square" lIns="91440" tIns="45720" rIns="91440" bIns="45720" rtlCol="0">
            <a:noAutofit/>
          </a:bodyPr>
          <a:lstStyle/>
          <a:p>
            <a:r>
              <a:rPr lang="de-DE" sz="1200" dirty="0">
                <a:solidFill>
                  <a:srgbClr val="000000"/>
                </a:solidFill>
              </a:rPr>
              <a:t>Intuitive </a:t>
            </a:r>
            <a:r>
              <a:rPr lang="de-DE" sz="1200" dirty="0" err="1">
                <a:solidFill>
                  <a:srgbClr val="000000"/>
                </a:solidFill>
              </a:rPr>
              <a:t>user</a:t>
            </a:r>
            <a:r>
              <a:rPr lang="de-DE" sz="1200" dirty="0">
                <a:solidFill>
                  <a:srgbClr val="000000"/>
                </a:solidFill>
              </a:rPr>
              <a:t> </a:t>
            </a:r>
            <a:r>
              <a:rPr lang="de-DE" sz="1200" dirty="0" err="1">
                <a:solidFill>
                  <a:srgbClr val="000000"/>
                </a:solidFill>
              </a:rPr>
              <a:t>interfaces</a:t>
            </a:r>
            <a:r>
              <a:rPr lang="de-DE" sz="1200" dirty="0">
                <a:solidFill>
                  <a:srgbClr val="000000"/>
                </a:solidFill>
              </a:rPr>
              <a:t> </a:t>
            </a:r>
            <a:r>
              <a:rPr lang="de-DE" sz="1200" dirty="0" err="1">
                <a:solidFill>
                  <a:srgbClr val="000000"/>
                </a:solidFill>
              </a:rPr>
              <a:t>providing</a:t>
            </a:r>
            <a:r>
              <a:rPr lang="de-DE" sz="1200" dirty="0">
                <a:solidFill>
                  <a:srgbClr val="000000"/>
                </a:solidFill>
              </a:rPr>
              <a:t> relevant </a:t>
            </a:r>
            <a:r>
              <a:rPr lang="de-DE" sz="1200" dirty="0" err="1">
                <a:solidFill>
                  <a:srgbClr val="000000"/>
                </a:solidFill>
              </a:rPr>
              <a:t>features</a:t>
            </a:r>
            <a:r>
              <a:rPr lang="de-DE" sz="1200" dirty="0">
                <a:solidFill>
                  <a:srgbClr val="000000"/>
                </a:solidFill>
              </a:rPr>
              <a:t> </a:t>
            </a:r>
            <a:r>
              <a:rPr lang="de-DE" sz="1200" dirty="0" err="1">
                <a:solidFill>
                  <a:srgbClr val="000000"/>
                </a:solidFill>
              </a:rPr>
              <a:t>for</a:t>
            </a:r>
            <a:r>
              <a:rPr lang="de-DE" sz="1200" dirty="0">
                <a:solidFill>
                  <a:srgbClr val="000000"/>
                </a:solidFill>
              </a:rPr>
              <a:t> </a:t>
            </a:r>
            <a:r>
              <a:rPr lang="de-DE" sz="1200" dirty="0" err="1">
                <a:solidFill>
                  <a:srgbClr val="000000"/>
                </a:solidFill>
              </a:rPr>
              <a:t>user</a:t>
            </a:r>
            <a:r>
              <a:rPr lang="de-DE" sz="1200" dirty="0">
                <a:solidFill>
                  <a:srgbClr val="000000"/>
                </a:solidFill>
              </a:rPr>
              <a:t> </a:t>
            </a:r>
            <a:r>
              <a:rPr lang="de-DE" sz="1200" dirty="0" err="1">
                <a:solidFill>
                  <a:srgbClr val="000000"/>
                </a:solidFill>
              </a:rPr>
              <a:t>task</a:t>
            </a:r>
            <a:endParaRPr lang="de-DE" sz="1200" dirty="0">
              <a:solidFill>
                <a:srgbClr val="000000"/>
              </a:solidFill>
            </a:endParaRPr>
          </a:p>
        </p:txBody>
      </p:sp>
      <p:sp>
        <p:nvSpPr>
          <p:cNvPr id="15" name="Textfeld 14"/>
          <p:cNvSpPr txBox="1"/>
          <p:nvPr>
            <p:custDataLst>
              <p:tags r:id="rId15"/>
            </p:custDataLst>
          </p:nvPr>
        </p:nvSpPr>
        <p:spPr>
          <a:xfrm>
            <a:off x="7443985" y="4584431"/>
            <a:ext cx="2232248" cy="852131"/>
          </a:xfrm>
          <a:prstGeom prst="rect">
            <a:avLst/>
          </a:prstGeom>
          <a:solidFill>
            <a:scrgbClr r="0" g="0" b="0">
              <a:alpha val="0"/>
            </a:scrgbClr>
          </a:solidFill>
          <a:ln/>
        </p:spPr>
        <p:txBody>
          <a:bodyPr wrap="square" lIns="91440" tIns="45720" rIns="91440" bIns="45720" rtlCol="0">
            <a:noAutofit/>
          </a:bodyPr>
          <a:lstStyle/>
          <a:p>
            <a:r>
              <a:rPr lang="de-DE" sz="1200" dirty="0" err="1">
                <a:solidFill>
                  <a:srgbClr val="000000"/>
                </a:solidFill>
              </a:rPr>
              <a:t>Flexibility</a:t>
            </a:r>
            <a:r>
              <a:rPr lang="de-DE" sz="1200" dirty="0">
                <a:solidFill>
                  <a:srgbClr val="000000"/>
                </a:solidFill>
              </a:rPr>
              <a:t> </a:t>
            </a:r>
            <a:r>
              <a:rPr lang="de-DE" sz="1200" dirty="0" err="1">
                <a:solidFill>
                  <a:srgbClr val="000000"/>
                </a:solidFill>
              </a:rPr>
              <a:t>by</a:t>
            </a:r>
            <a:r>
              <a:rPr lang="de-DE" sz="1200" dirty="0">
                <a:solidFill>
                  <a:srgbClr val="000000"/>
                </a:solidFill>
              </a:rPr>
              <a:t> </a:t>
            </a:r>
            <a:r>
              <a:rPr lang="de-DE" sz="1200" dirty="0" err="1">
                <a:solidFill>
                  <a:srgbClr val="000000"/>
                </a:solidFill>
              </a:rPr>
              <a:t>user</a:t>
            </a:r>
            <a:r>
              <a:rPr lang="de-DE" sz="1200" dirty="0">
                <a:solidFill>
                  <a:srgbClr val="000000"/>
                </a:solidFill>
              </a:rPr>
              <a:t> </a:t>
            </a:r>
            <a:r>
              <a:rPr lang="de-DE" sz="1200" dirty="0" err="1">
                <a:solidFill>
                  <a:srgbClr val="000000"/>
                </a:solidFill>
              </a:rPr>
              <a:t>interfaces</a:t>
            </a:r>
            <a:r>
              <a:rPr lang="de-DE" sz="1200" dirty="0">
                <a:solidFill>
                  <a:srgbClr val="000000"/>
                </a:solidFill>
              </a:rPr>
              <a:t> </a:t>
            </a:r>
            <a:r>
              <a:rPr lang="de-DE" sz="1200" dirty="0" err="1">
                <a:solidFill>
                  <a:srgbClr val="000000"/>
                </a:solidFill>
              </a:rPr>
              <a:t>decoupled</a:t>
            </a:r>
            <a:r>
              <a:rPr lang="de-DE" sz="1200" dirty="0">
                <a:solidFill>
                  <a:srgbClr val="000000"/>
                </a:solidFill>
              </a:rPr>
              <a:t> </a:t>
            </a:r>
            <a:r>
              <a:rPr lang="de-DE" sz="1200" dirty="0" err="1">
                <a:solidFill>
                  <a:srgbClr val="000000"/>
                </a:solidFill>
              </a:rPr>
              <a:t>from</a:t>
            </a:r>
            <a:r>
              <a:rPr lang="de-DE" sz="1200" dirty="0">
                <a:solidFill>
                  <a:srgbClr val="000000"/>
                </a:solidFill>
              </a:rPr>
              <a:t> </a:t>
            </a:r>
            <a:r>
              <a:rPr lang="de-DE" sz="1200" dirty="0" err="1">
                <a:solidFill>
                  <a:srgbClr val="000000"/>
                </a:solidFill>
              </a:rPr>
              <a:t>business</a:t>
            </a:r>
            <a:r>
              <a:rPr lang="de-DE" sz="1200" dirty="0">
                <a:solidFill>
                  <a:srgbClr val="000000"/>
                </a:solidFill>
              </a:rPr>
              <a:t> </a:t>
            </a:r>
            <a:r>
              <a:rPr lang="de-DE" sz="1200" dirty="0" err="1">
                <a:solidFill>
                  <a:srgbClr val="000000"/>
                </a:solidFill>
              </a:rPr>
              <a:t>logic</a:t>
            </a:r>
            <a:endParaRPr lang="de-DE" sz="1200" dirty="0">
              <a:solidFill>
                <a:srgbClr val="000000"/>
              </a:solidFill>
            </a:endParaRPr>
          </a:p>
          <a:p>
            <a:endParaRPr lang="de-DE" sz="1200" dirty="0">
              <a:solidFill>
                <a:srgbClr val="000000"/>
              </a:solidFill>
            </a:endParaRPr>
          </a:p>
          <a:p>
            <a:r>
              <a:rPr lang="de-DE" sz="1200" dirty="0">
                <a:solidFill>
                  <a:srgbClr val="000000"/>
                </a:solidFill>
              </a:rPr>
              <a:t>Fit </a:t>
            </a:r>
            <a:r>
              <a:rPr lang="de-DE" sz="1200" dirty="0" err="1">
                <a:solidFill>
                  <a:srgbClr val="000000"/>
                </a:solidFill>
              </a:rPr>
              <a:t>for</a:t>
            </a:r>
            <a:r>
              <a:rPr lang="de-DE" sz="1200" dirty="0">
                <a:solidFill>
                  <a:srgbClr val="000000"/>
                </a:solidFill>
              </a:rPr>
              <a:t> Bosch IT </a:t>
            </a:r>
            <a:r>
              <a:rPr lang="de-DE" sz="1200" dirty="0" err="1">
                <a:solidFill>
                  <a:srgbClr val="000000"/>
                </a:solidFill>
              </a:rPr>
              <a:t>Architecture</a:t>
            </a:r>
            <a:endParaRPr lang="de-DE" sz="1200" dirty="0">
              <a:solidFill>
                <a:srgbClr val="000000"/>
              </a:solidFill>
            </a:endParaRPr>
          </a:p>
        </p:txBody>
      </p:sp>
      <p:pic>
        <p:nvPicPr>
          <p:cNvPr id="19" name="Picture 2"/>
          <p:cNvPicPr>
            <a:picLocks noChangeAspect="1" noChangeArrowheads="1"/>
          </p:cNvPicPr>
          <p:nvPr>
            <p:custDataLst>
              <p:tags r:id="rId16"/>
            </p:custDataLst>
          </p:nvPr>
        </p:nvPicPr>
        <p:blipFill>
          <a:blip r:embed="rId21" cstate="print"/>
          <a:srcRect/>
          <a:stretch>
            <a:fillRect/>
          </a:stretch>
        </p:blipFill>
        <p:spPr bwMode="auto">
          <a:xfrm>
            <a:off x="4376214" y="3014038"/>
            <a:ext cx="1872208" cy="1081049"/>
          </a:xfrm>
          <a:prstGeom prst="rect">
            <a:avLst/>
          </a:prstGeom>
          <a:noFill/>
          <a:ln w="9525">
            <a:noFill/>
            <a:miter lim="800000"/>
            <a:headEnd/>
            <a:tailEnd/>
          </a:ln>
        </p:spPr>
      </p:pic>
      <p:sp>
        <p:nvSpPr>
          <p:cNvPr id="20" name="Textfeld 19"/>
          <p:cNvSpPr txBox="1"/>
          <p:nvPr>
            <p:custDataLst>
              <p:tags r:id="rId17"/>
            </p:custDataLst>
          </p:nvPr>
        </p:nvSpPr>
        <p:spPr>
          <a:xfrm>
            <a:off x="7513698" y="1075095"/>
            <a:ext cx="1852246" cy="338554"/>
          </a:xfrm>
          <a:prstGeom prst="rect">
            <a:avLst/>
          </a:prstGeom>
          <a:solidFill>
            <a:srgbClr val="D9D9D9"/>
          </a:solidFill>
          <a:ln/>
        </p:spPr>
        <p:txBody>
          <a:bodyPr wrap="square" lIns="91440" tIns="45720" rIns="91440" bIns="45720" rtlCol="0">
            <a:noAutofit/>
          </a:bodyPr>
          <a:lstStyle/>
          <a:p>
            <a:pPr algn="ctr"/>
            <a:r>
              <a:rPr lang="de-DE" sz="1600" b="1" dirty="0" err="1">
                <a:solidFill>
                  <a:srgbClr val="000000"/>
                </a:solidFill>
              </a:rPr>
              <a:t>Benefit</a:t>
            </a:r>
            <a:endParaRPr lang="de-DE" sz="1600" b="1" dirty="0">
              <a:solidFill>
                <a:srgbClr val="000000"/>
              </a:solidFill>
            </a:endParaRPr>
          </a:p>
        </p:txBody>
      </p:sp>
      <p:pic>
        <p:nvPicPr>
          <p:cNvPr id="28" name="Picture 2__"/>
          <p:cNvPicPr>
            <a:picLocks noChangeAspect="1" noChangeArrowheads="1"/>
          </p:cNvPicPr>
          <p:nvPr>
            <p:custDataLst>
              <p:tags r:id="rId18"/>
            </p:custDataLst>
          </p:nvPr>
        </p:nvPicPr>
        <p:blipFill>
          <a:blip r:embed="rId22" cstate="print"/>
          <a:srcRect/>
          <a:stretch>
            <a:fillRect/>
          </a:stretch>
        </p:blipFill>
        <p:spPr bwMode="auto">
          <a:xfrm>
            <a:off x="3614468" y="1369646"/>
            <a:ext cx="3504956" cy="1291856"/>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692721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SAP </a:t>
            </a:r>
            <a:r>
              <a:rPr lang="de-DE" sz="2800" dirty="0" err="1"/>
              <a:t>Fiori</a:t>
            </a:r>
            <a:endParaRPr lang="de-DE" sz="2800" dirty="0"/>
          </a:p>
          <a:p>
            <a:pPr marR="0" defTabSz="914400" eaLnBrk="1" fontAlgn="auto" latinLnBrk="0" hangingPunct="1">
              <a:lnSpc>
                <a:spcPct val="89000"/>
              </a:lnSpc>
              <a:buClrTx/>
              <a:buSzTx/>
              <a:buFontTx/>
              <a:buNone/>
              <a:tabLst/>
            </a:pPr>
            <a:endParaRPr kumimoji="0" lang="de-DE" sz="2800" b="0" i="0" u="none" strike="noStrike" kern="0" cap="none" normalizeH="0" baseline="0" noProof="0" dirty="0" smtClean="0">
              <a:ln>
                <a:noFill/>
              </a:ln>
              <a:effectLst/>
              <a:uLnTx/>
              <a:uFillTx/>
            </a:endParaRPr>
          </a:p>
        </p:txBody>
      </p:sp>
      <p:sp>
        <p:nvSpPr>
          <p:cNvPr id="8" name="Rechteck 7"/>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indent="0" defTabSz="914400" eaLnBrk="1" fontAlgn="auto" latinLnBrk="0" hangingPunct="1">
              <a:lnSpc>
                <a:spcPct val="107000"/>
              </a:lnSpc>
              <a:spcAft>
                <a:spcPts val="100"/>
              </a:spcAft>
              <a:buClrTx/>
              <a:buSzTx/>
              <a:buFontTx/>
              <a:buNone/>
              <a:tabLst/>
            </a:pPr>
            <a:r>
              <a:rPr kumimoji="0" lang="de-DE" sz="600" strike="noStrike" kern="0" cap="none" normalizeH="0" baseline="0" noProof="0" smtClean="0">
                <a:ln>
                  <a:noFill/>
                </a:ln>
                <a:solidFill>
                  <a:srgbClr val="000000"/>
                </a:solidFill>
                <a:effectLst/>
                <a:uLnTx/>
                <a:uFillTx/>
                <a:latin typeface="Bosch Office Sans" pitchFamily="2" charset="0"/>
                <a:ea typeface="+mn-ea"/>
                <a:cs typeface="+mn-cs"/>
              </a:rPr>
              <a:t>CI/BAA-UX | 27.07.2017</a:t>
            </a:r>
            <a:endParaRPr kumimoji="0" lang="de-DE" sz="600" strike="noStrike" kern="0" cap="none" normalizeH="0" baseline="0" noProof="0" dirty="0" smtClean="0">
              <a:ln>
                <a:noFill/>
              </a:ln>
              <a:solidFill>
                <a:srgbClr val="000000"/>
              </a:solidFill>
              <a:effectLst/>
              <a:uLnTx/>
              <a:uFillTx/>
              <a:latin typeface="Bosch Office Sans" pitchFamily="2" charset="0"/>
              <a:ea typeface="+mn-ea"/>
              <a:cs typeface="+mn-cs"/>
            </a:endParaRPr>
          </a:p>
        </p:txBody>
      </p:sp>
      <p:sp>
        <p:nvSpPr>
          <p:cNvPr id="7" name="Rechteck 6"/>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indent="0" defTabSz="914400" eaLnBrk="1" fontAlgn="auto" latinLnBrk="0" hangingPunct="1">
              <a:lnSpc>
                <a:spcPct val="107000"/>
              </a:lnSpc>
              <a:spcAft>
                <a:spcPts val="100"/>
              </a:spcAft>
              <a:buClrTx/>
              <a:buSzTx/>
              <a:buFontTx/>
              <a:buNone/>
              <a:tabLst/>
            </a:pPr>
            <a:r>
              <a:rPr kumimoji="0" lang="de-DE" sz="600" b="0" i="0" u="none" strike="noStrike" kern="0" cap="none" normalizeH="0" baseline="0" noProof="0" smtClean="0">
                <a:ln>
                  <a:noFill/>
                </a:ln>
                <a:solidFill>
                  <a:srgbClr val="B2B3B5"/>
                </a:solidFill>
                <a:effectLst/>
                <a:uLnTx/>
                <a:uFillTx/>
                <a:latin typeface="Bosch Office Sans"/>
                <a:ea typeface="+mn-ea"/>
                <a:cs typeface="+mn-cs"/>
              </a:rPr>
              <a:t>© Robert Bosch GmbH 2016. Alle Rechte vorbehalten, auch bzgl. jeder Verfügung, Verwertung, Reproduktion, Bearbeitung, Weitergabe sowie für den Fall von Schutzrechtsanmeldungen.</a:t>
            </a:r>
            <a:endParaRPr kumimoji="0" lang="de-DE" sz="600" b="0" i="0" u="none" strike="noStrike" kern="0" cap="none" normalizeH="0" baseline="0" noProof="0" dirty="0" smtClean="0">
              <a:ln>
                <a:noFill/>
              </a:ln>
              <a:solidFill>
                <a:srgbClr val="B2B3B5"/>
              </a:solidFill>
              <a:effectLst/>
              <a:uLnTx/>
              <a:uFillTx/>
              <a:latin typeface="Bosch Office Sans"/>
              <a:ea typeface="+mn-ea"/>
              <a:cs typeface="+mn-cs"/>
            </a:endParaRPr>
          </a:p>
        </p:txBody>
      </p:sp>
      <p:sp>
        <p:nvSpPr>
          <p:cNvPr id="6" name="Rechteck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indent="0" defTabSz="914400" eaLnBrk="1" fontAlgn="auto" latinLnBrk="0" hangingPunct="1">
              <a:buClrTx/>
              <a:buSzTx/>
              <a:buFontTx/>
              <a:buNone/>
              <a:tabLst/>
            </a:pPr>
            <a:r>
              <a:rPr kumimoji="0" lang="de-DE" sz="1200" b="0" i="0" u="none" strike="noStrike" kern="0" cap="none" normalizeH="0" baseline="0" noProof="0" smtClean="0">
                <a:ln>
                  <a:noFill/>
                </a:ln>
                <a:solidFill>
                  <a:srgbClr val="999FA6"/>
                </a:solidFill>
                <a:effectLst/>
                <a:uLnTx/>
                <a:uFillTx/>
                <a:latin typeface="Bosch Office Sans"/>
                <a:ea typeface="+mn-ea"/>
                <a:cs typeface="+mn-cs"/>
              </a:rPr>
              <a:t>6</a:t>
            </a:r>
            <a:endParaRPr kumimoji="0" lang="de-DE" sz="1200" b="0" i="0" u="none" strike="noStrike" kern="0" cap="none" normalizeH="0" baseline="0" noProof="0" dirty="0" smtClean="0">
              <a:ln>
                <a:noFill/>
              </a:ln>
              <a:solidFill>
                <a:srgbClr val="999FA6"/>
              </a:solidFill>
              <a:effectLst/>
              <a:uLnTx/>
              <a:uFillTx/>
              <a:latin typeface="Bosch Office Sans"/>
              <a:ea typeface="+mn-ea"/>
              <a:cs typeface="+mn-cs"/>
            </a:endParaRPr>
          </a:p>
        </p:txBody>
      </p:sp>
      <p:sp>
        <p:nvSpPr>
          <p:cNvPr id="5" name="Rechteck 4"/>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17780" rIns="0" bIns="0" numCol="1" spcCol="0" rtlCol="0" fromWordArt="0" anchor="t" anchorCtr="0" forceAA="0" compatLnSpc="1">
            <a:prstTxWarp prst="textNoShape">
              <a:avLst/>
            </a:prstTxWarp>
            <a:normAutofit/>
          </a:bodyPr>
          <a:lstStyle/>
          <a:p>
            <a:pPr marL="0" marR="0" indent="0" defTabSz="914400" eaLnBrk="1" fontAlgn="auto" latinLnBrk="0" hangingPunct="1">
              <a:lnSpc>
                <a:spcPts val="900"/>
              </a:lnSpc>
              <a:buClrTx/>
              <a:buSzTx/>
              <a:buFontTx/>
              <a:buNone/>
              <a:tabLst/>
            </a:pPr>
            <a:endParaRPr kumimoji="0" lang="de-DE" sz="550" b="0" i="0" u="none" strike="noStrike" kern="0" cap="none" normalizeH="0" baseline="0" noProof="0" dirty="0" smtClean="0">
              <a:ln>
                <a:noFill/>
              </a:ln>
              <a:effectLst/>
              <a:uLnTx/>
              <a:uFillTx/>
              <a:latin typeface="Bosch Office Sans"/>
              <a:ea typeface="+mn-ea"/>
              <a:cs typeface="+mn-cs"/>
            </a:endParaRPr>
          </a:p>
        </p:txBody>
      </p:sp>
      <p:sp>
        <p:nvSpPr>
          <p:cNvPr id="4" name="Textfeld 3" hidden="1"/>
          <p:cNvSpPr txBox="1">
            <a:spLocks/>
          </p:cNvSpPr>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R="0" defTabSz="914400" eaLnBrk="1" fontAlgn="auto" latinLnBrk="0" hangingPunct="1">
              <a:lnSpc>
                <a:spcPts val="2300"/>
              </a:lnSpc>
              <a:buClrTx/>
              <a:buSzTx/>
              <a:buFontTx/>
              <a:buNone/>
              <a:tabLst/>
            </a:pPr>
            <a:endParaRPr kumimoji="0" lang="de-DE" sz="1300" b="0" i="0" u="none" strike="noStrike" kern="0" cap="none" normalizeH="0" baseline="0" noProof="0" dirty="0" smtClean="0">
              <a:ln>
                <a:noFill/>
              </a:ln>
              <a:effectLst/>
              <a:uLnTx/>
              <a:uFillTx/>
            </a:endParaRPr>
          </a:p>
        </p:txBody>
      </p:sp>
      <p:sp>
        <p:nvSpPr>
          <p:cNvPr id="2" name="Titel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pPr>
            <a:r>
              <a:rPr lang="de-DE" sz="2800" dirty="0" smtClean="0">
                <a:solidFill>
                  <a:srgbClr val="A80163"/>
                </a:solidFill>
              </a:rPr>
              <a:t>SAP </a:t>
            </a:r>
            <a:r>
              <a:rPr lang="de-DE" sz="2800" dirty="0" err="1" smtClean="0">
                <a:solidFill>
                  <a:srgbClr val="A80163"/>
                </a:solidFill>
              </a:rPr>
              <a:t>Fiori</a:t>
            </a:r>
            <a:r>
              <a:rPr lang="de-DE" sz="2800" dirty="0" smtClean="0">
                <a:solidFill>
                  <a:srgbClr val="A80163"/>
                </a:solidFill>
              </a:rPr>
              <a:t> Design </a:t>
            </a:r>
            <a:r>
              <a:rPr lang="de-DE" sz="2800" dirty="0" err="1" smtClean="0">
                <a:solidFill>
                  <a:srgbClr val="A80163"/>
                </a:solidFill>
              </a:rPr>
              <a:t>Principles</a:t>
            </a:r>
            <a:endParaRPr lang="de-DE" sz="2800" dirty="0">
              <a:solidFill>
                <a:srgbClr val="A80163"/>
              </a:solidFill>
            </a:endParaRPr>
          </a:p>
        </p:txBody>
      </p:sp>
      <p:pic>
        <p:nvPicPr>
          <p:cNvPr id="11" name="Grafik 10"/>
          <p:cNvPicPr>
            <a:picLocks noChangeAspect="1"/>
          </p:cNvPicPr>
          <p:nvPr>
            <p:custDataLst>
              <p:tags r:id="rId9"/>
            </p:custDataLst>
          </p:nvPr>
        </p:nvPicPr>
        <p:blipFill>
          <a:blip r:embed="rId11"/>
          <a:stretch>
            <a:fillRect/>
          </a:stretch>
        </p:blipFill>
        <p:spPr>
          <a:xfrm>
            <a:off x="259080" y="1868975"/>
            <a:ext cx="10137930" cy="2515983"/>
          </a:xfrm>
          <a:prstGeom prst="rect">
            <a:avLst/>
          </a:prstGeom>
        </p:spPr>
      </p:pic>
    </p:spTree>
    <p:custDataLst>
      <p:tags r:id="rId1"/>
    </p:custDataLst>
    <p:extLst>
      <p:ext uri="{BB962C8B-B14F-4D97-AF65-F5344CB8AC3E}">
        <p14:creationId xmlns:p14="http://schemas.microsoft.com/office/powerpoint/2010/main" val="3600555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SAP </a:t>
            </a:r>
            <a:r>
              <a:rPr lang="de-DE" sz="2800" dirty="0" err="1"/>
              <a:t>Fiori</a:t>
            </a:r>
            <a:endParaRPr lang="de-DE" sz="2800" dirty="0"/>
          </a:p>
        </p:txBody>
      </p:sp>
      <p:sp>
        <p:nvSpPr>
          <p:cNvPr id="8" name="Rechteck 7"/>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7</a:t>
            </a:r>
            <a:endParaRPr lang="de-DE" sz="1200">
              <a:solidFill>
                <a:srgbClr val="999FA6"/>
              </a:solidFill>
            </a:endParaRPr>
          </a:p>
        </p:txBody>
      </p:sp>
      <p:sp>
        <p:nvSpPr>
          <p:cNvPr id="5" name="Rechteck 4"/>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A80163"/>
                </a:solidFill>
              </a:rPr>
              <a:t>SAP </a:t>
            </a:r>
            <a:r>
              <a:rPr lang="de-DE" sz="2800" dirty="0" err="1" smtClean="0">
                <a:solidFill>
                  <a:srgbClr val="A80163"/>
                </a:solidFill>
              </a:rPr>
              <a:t>Fiori</a:t>
            </a:r>
            <a:r>
              <a:rPr lang="de-DE" sz="2800" dirty="0" smtClean="0">
                <a:solidFill>
                  <a:srgbClr val="A80163"/>
                </a:solidFill>
              </a:rPr>
              <a:t> </a:t>
            </a:r>
            <a:r>
              <a:rPr lang="de-DE" sz="2800" dirty="0" err="1" smtClean="0">
                <a:solidFill>
                  <a:srgbClr val="A80163"/>
                </a:solidFill>
              </a:rPr>
              <a:t>Launchpad</a:t>
            </a:r>
            <a:r>
              <a:rPr lang="de-DE" sz="2800" dirty="0" smtClean="0">
                <a:solidFill>
                  <a:srgbClr val="A80163"/>
                </a:solidFill>
              </a:rPr>
              <a:t> – Single Point </a:t>
            </a:r>
            <a:r>
              <a:rPr lang="de-DE" sz="2800" dirty="0" err="1" smtClean="0">
                <a:solidFill>
                  <a:srgbClr val="A80163"/>
                </a:solidFill>
              </a:rPr>
              <a:t>of</a:t>
            </a:r>
            <a:r>
              <a:rPr lang="de-DE" sz="2800" dirty="0" smtClean="0">
                <a:solidFill>
                  <a:srgbClr val="A80163"/>
                </a:solidFill>
              </a:rPr>
              <a:t> Entry</a:t>
            </a:r>
            <a:endParaRPr lang="de-DE" sz="2800" dirty="0">
              <a:solidFill>
                <a:srgbClr val="A80163"/>
              </a:solidFill>
            </a:endParaRPr>
          </a:p>
        </p:txBody>
      </p:sp>
      <p:pic>
        <p:nvPicPr>
          <p:cNvPr id="10" name="Grafik 9"/>
          <p:cNvPicPr>
            <a:picLocks noChangeAspect="1"/>
          </p:cNvPicPr>
          <p:nvPr>
            <p:custDataLst>
              <p:tags r:id="rId9"/>
            </p:custDataLst>
          </p:nvPr>
        </p:nvPicPr>
        <p:blipFill>
          <a:blip r:embed="rId11"/>
          <a:stretch>
            <a:fillRect/>
          </a:stretch>
        </p:blipFill>
        <p:spPr>
          <a:xfrm>
            <a:off x="410845" y="1415470"/>
            <a:ext cx="10185623" cy="3818781"/>
          </a:xfrm>
          <a:prstGeom prst="rect">
            <a:avLst/>
          </a:prstGeom>
        </p:spPr>
      </p:pic>
    </p:spTree>
    <p:custDataLst>
      <p:tags r:id="rId1"/>
    </p:custDataLst>
    <p:extLst>
      <p:ext uri="{BB962C8B-B14F-4D97-AF65-F5344CB8AC3E}">
        <p14:creationId xmlns:p14="http://schemas.microsoft.com/office/powerpoint/2010/main" val="3911856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33"/>
          <p:cNvSpPr/>
          <p:nvPr>
            <p:custDataLst>
              <p:tags r:id="rId2"/>
            </p:custDataLst>
          </p:nvPr>
        </p:nvSpPr>
        <p:spPr>
          <a:xfrm>
            <a:off x="8246116" y="3782814"/>
            <a:ext cx="207034" cy="224258"/>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5" name="Rechteck 34"/>
          <p:cNvSpPr/>
          <p:nvPr>
            <p:custDataLst>
              <p:tags r:id="rId3"/>
            </p:custDataLst>
          </p:nvPr>
        </p:nvSpPr>
        <p:spPr>
          <a:xfrm>
            <a:off x="7681651" y="3782814"/>
            <a:ext cx="207034" cy="224258"/>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Rechteck 2"/>
          <p:cNvSpPr/>
          <p:nvPr>
            <p:custDataLst>
              <p:tags r:id="rId4"/>
            </p:custDataLst>
          </p:nvPr>
        </p:nvSpPr>
        <p:spPr>
          <a:xfrm>
            <a:off x="6288793" y="3785311"/>
            <a:ext cx="207034" cy="224258"/>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8" name="Rechteck 27"/>
          <p:cNvSpPr/>
          <p:nvPr>
            <p:custDataLst>
              <p:tags r:id="rId5"/>
            </p:custDataLst>
          </p:nvPr>
        </p:nvSpPr>
        <p:spPr>
          <a:xfrm>
            <a:off x="5707438" y="3785311"/>
            <a:ext cx="207034" cy="224258"/>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Textfeld 8"/>
          <p:cNvSpPr txBox="1">
            <a:spLocks/>
          </p:cNvSpPr>
          <p:nvPr>
            <p:custDataLst>
              <p:tags r:id="rId6"/>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SAP </a:t>
            </a:r>
            <a:r>
              <a:rPr lang="de-DE" sz="2800" dirty="0" err="1"/>
              <a:t>Fiori</a:t>
            </a:r>
            <a:endParaRPr lang="de-DE" sz="2800" dirty="0"/>
          </a:p>
        </p:txBody>
      </p:sp>
      <p:sp>
        <p:nvSpPr>
          <p:cNvPr id="8" name="Rechteck 7"/>
          <p:cNvSpPr>
            <a:spLocks/>
          </p:cNvSpPr>
          <p:nvPr>
            <p:custDataLst>
              <p:tags r:id="rId7"/>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8"/>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9"/>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8</a:t>
            </a:r>
            <a:endParaRPr lang="de-DE" sz="1200">
              <a:solidFill>
                <a:srgbClr val="999FA6"/>
              </a:solidFill>
            </a:endParaRPr>
          </a:p>
        </p:txBody>
      </p:sp>
      <p:sp>
        <p:nvSpPr>
          <p:cNvPr id="5" name="Rechteck 4"/>
          <p:cNvSpPr>
            <a:spLocks/>
          </p:cNvSpPr>
          <p:nvPr>
            <p:custDataLst>
              <p:tags r:id="rId10"/>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11"/>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12"/>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smtClean="0">
                <a:solidFill>
                  <a:srgbClr val="A80163"/>
                </a:solidFill>
              </a:rPr>
              <a:t>SAP </a:t>
            </a:r>
            <a:r>
              <a:rPr lang="de-DE" sz="2800" dirty="0" err="1" smtClean="0">
                <a:solidFill>
                  <a:srgbClr val="A80163"/>
                </a:solidFill>
              </a:rPr>
              <a:t>Fiori</a:t>
            </a:r>
            <a:r>
              <a:rPr lang="de-DE" sz="2800" dirty="0" smtClean="0">
                <a:solidFill>
                  <a:srgbClr val="A80163"/>
                </a:solidFill>
              </a:rPr>
              <a:t> </a:t>
            </a:r>
            <a:r>
              <a:rPr lang="de-DE" sz="2800" dirty="0" err="1" smtClean="0">
                <a:solidFill>
                  <a:srgbClr val="A80163"/>
                </a:solidFill>
              </a:rPr>
              <a:t>for</a:t>
            </a:r>
            <a:r>
              <a:rPr lang="de-DE" sz="2800" dirty="0" smtClean="0">
                <a:solidFill>
                  <a:srgbClr val="A80163"/>
                </a:solidFill>
              </a:rPr>
              <a:t> S/4HANA</a:t>
            </a:r>
            <a:endParaRPr lang="de-DE" sz="2800" dirty="0">
              <a:solidFill>
                <a:srgbClr val="A80163"/>
              </a:solidFill>
            </a:endParaRPr>
          </a:p>
        </p:txBody>
      </p:sp>
      <p:sp>
        <p:nvSpPr>
          <p:cNvPr id="10" name="Gleichschenkliges Dreieck 9"/>
          <p:cNvSpPr/>
          <p:nvPr>
            <p:custDataLst>
              <p:tags r:id="rId13"/>
            </p:custDataLst>
          </p:nvPr>
        </p:nvSpPr>
        <p:spPr>
          <a:xfrm>
            <a:off x="3657600" y="377825"/>
            <a:ext cx="6857999" cy="4860925"/>
          </a:xfrm>
          <a:prstGeom prst="triangle">
            <a:avLst/>
          </a:prstGeom>
          <a:gradFill flip="none" rotWithShape="1">
            <a:gsLst>
              <a:gs pos="0">
                <a:srgbClr val="6D9ABC">
                  <a:tint val="66000"/>
                  <a:satMod val="160000"/>
                </a:srgbClr>
              </a:gs>
              <a:gs pos="50000">
                <a:srgbClr val="6D9ABC">
                  <a:tint val="44500"/>
                  <a:satMod val="160000"/>
                </a:srgbClr>
              </a:gs>
              <a:gs pos="100000">
                <a:srgbClr val="6D9ABC">
                  <a:tint val="23500"/>
                  <a:satMod val="160000"/>
                </a:srgb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Rechteck 10"/>
          <p:cNvSpPr/>
          <p:nvPr>
            <p:custDataLst>
              <p:tags r:id="rId14"/>
            </p:custDataLst>
          </p:nvPr>
        </p:nvSpPr>
        <p:spPr>
          <a:xfrm>
            <a:off x="5676898" y="1968927"/>
            <a:ext cx="2819400" cy="17907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 name="Rechteck 11"/>
          <p:cNvSpPr/>
          <p:nvPr>
            <p:custDataLst>
              <p:tags r:id="rId15"/>
            </p:custDataLst>
          </p:nvPr>
        </p:nvSpPr>
        <p:spPr>
          <a:xfrm>
            <a:off x="4613910" y="3506928"/>
            <a:ext cx="4829175" cy="17547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3" name="Grafik 12"/>
          <p:cNvPicPr>
            <a:picLocks noChangeAspect="1"/>
          </p:cNvPicPr>
          <p:nvPr>
            <p:custDataLst>
              <p:tags r:id="rId16"/>
            </p:custDataLst>
          </p:nvPr>
        </p:nvPicPr>
        <p:blipFill>
          <a:blip r:embed="rId32"/>
          <a:stretch>
            <a:fillRect/>
          </a:stretch>
        </p:blipFill>
        <p:spPr>
          <a:xfrm>
            <a:off x="6333162" y="935233"/>
            <a:ext cx="1534488" cy="924180"/>
          </a:xfrm>
          <a:prstGeom prst="rect">
            <a:avLst/>
          </a:prstGeom>
          <a:effectLst>
            <a:outerShdw blurRad="50800" dist="38100" dir="2700000" algn="tl" rotWithShape="0">
              <a:prstClr val="black">
                <a:alpha val="40000"/>
              </a:prstClr>
            </a:outerShdw>
          </a:effectLst>
        </p:spPr>
      </p:pic>
      <p:pic>
        <p:nvPicPr>
          <p:cNvPr id="14" name="Grafik 13"/>
          <p:cNvPicPr>
            <a:picLocks noChangeAspect="1"/>
          </p:cNvPicPr>
          <p:nvPr>
            <p:custDataLst>
              <p:tags r:id="rId17"/>
            </p:custDataLst>
          </p:nvPr>
        </p:nvPicPr>
        <p:blipFill>
          <a:blip r:embed="rId33"/>
          <a:stretch>
            <a:fillRect/>
          </a:stretch>
        </p:blipFill>
        <p:spPr>
          <a:xfrm>
            <a:off x="6333161" y="2405851"/>
            <a:ext cx="1534488" cy="971843"/>
          </a:xfrm>
          <a:prstGeom prst="rect">
            <a:avLst/>
          </a:prstGeom>
          <a:effectLst>
            <a:outerShdw blurRad="50800" dist="38100" dir="2700000" algn="tl" rotWithShape="0">
              <a:prstClr val="black">
                <a:alpha val="40000"/>
              </a:prstClr>
            </a:outerShdw>
          </a:effectLst>
        </p:spPr>
      </p:pic>
      <p:pic>
        <p:nvPicPr>
          <p:cNvPr id="15" name="Grafik 14"/>
          <p:cNvPicPr>
            <a:picLocks noChangeAspect="1"/>
          </p:cNvPicPr>
          <p:nvPr>
            <p:custDataLst>
              <p:tags r:id="rId18"/>
            </p:custDataLst>
          </p:nvPr>
        </p:nvPicPr>
        <p:blipFill>
          <a:blip r:embed="rId34"/>
          <a:stretch>
            <a:fillRect/>
          </a:stretch>
        </p:blipFill>
        <p:spPr>
          <a:xfrm>
            <a:off x="5114925" y="3785311"/>
            <a:ext cx="1786344" cy="1003699"/>
          </a:xfrm>
          <a:prstGeom prst="rect">
            <a:avLst/>
          </a:prstGeom>
          <a:effectLst>
            <a:outerShdw blurRad="50800" dist="38100" dir="2700000" algn="tl" rotWithShape="0">
              <a:prstClr val="black">
                <a:alpha val="40000"/>
              </a:prstClr>
            </a:outerShdw>
          </a:effectLst>
        </p:spPr>
      </p:pic>
      <p:pic>
        <p:nvPicPr>
          <p:cNvPr id="16" name="Grafik 15"/>
          <p:cNvPicPr>
            <a:picLocks noChangeAspect="1"/>
          </p:cNvPicPr>
          <p:nvPr>
            <p:custDataLst>
              <p:tags r:id="rId19"/>
            </p:custDataLst>
          </p:nvPr>
        </p:nvPicPr>
        <p:blipFill>
          <a:blip r:embed="rId35"/>
          <a:stretch>
            <a:fillRect/>
          </a:stretch>
        </p:blipFill>
        <p:spPr>
          <a:xfrm>
            <a:off x="7270832" y="3776803"/>
            <a:ext cx="1720900" cy="1011569"/>
          </a:xfrm>
          <a:prstGeom prst="rect">
            <a:avLst/>
          </a:prstGeom>
          <a:effectLst>
            <a:outerShdw blurRad="50800" dist="38100" dir="2700000" algn="tl" rotWithShape="0">
              <a:prstClr val="black">
                <a:alpha val="40000"/>
              </a:prstClr>
            </a:outerShdw>
          </a:effectLst>
        </p:spPr>
      </p:pic>
      <p:cxnSp>
        <p:nvCxnSpPr>
          <p:cNvPr id="18" name="Gerade Verbindung mit Pfeil 17"/>
          <p:cNvCxnSpPr>
            <a:stCxn id="13" idx="2"/>
            <a:endCxn id="14" idx="0"/>
          </p:cNvCxnSpPr>
          <p:nvPr>
            <p:custDataLst>
              <p:tags r:id="rId20"/>
            </p:custDataLst>
          </p:nvPr>
        </p:nvCxnSpPr>
        <p:spPr>
          <a:xfrm flipH="1">
            <a:off x="7100405" y="1859413"/>
            <a:ext cx="1" cy="546438"/>
          </a:xfrm>
          <a:prstGeom prst="straightConnector1">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winkelter Verbinder 19"/>
          <p:cNvCxnSpPr>
            <a:stCxn id="13" idx="2"/>
            <a:endCxn id="28" idx="0"/>
          </p:cNvCxnSpPr>
          <p:nvPr>
            <p:custDataLst>
              <p:tags r:id="rId21"/>
            </p:custDataLst>
          </p:nvPr>
        </p:nvCxnSpPr>
        <p:spPr>
          <a:xfrm rot="5400000">
            <a:off x="5492732" y="2177637"/>
            <a:ext cx="1925898" cy="1289451"/>
          </a:xfrm>
          <a:prstGeom prst="bentConnector3">
            <a:avLst>
              <a:gd name="adj1" fmla="val 21781"/>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winkelter Verbinder 24"/>
          <p:cNvCxnSpPr>
            <a:stCxn id="13" idx="2"/>
            <a:endCxn id="34" idx="0"/>
          </p:cNvCxnSpPr>
          <p:nvPr>
            <p:custDataLst>
              <p:tags r:id="rId22"/>
            </p:custDataLst>
          </p:nvPr>
        </p:nvCxnSpPr>
        <p:spPr>
          <a:xfrm rot="16200000" flipH="1">
            <a:off x="6763319" y="2196499"/>
            <a:ext cx="1923401" cy="1249227"/>
          </a:xfrm>
          <a:prstGeom prst="bentConnector3">
            <a:avLst>
              <a:gd name="adj1" fmla="val 21745"/>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sp>
        <p:nvSpPr>
          <p:cNvPr id="53" name="Textfeld 52"/>
          <p:cNvSpPr txBox="1"/>
          <p:nvPr>
            <p:custDataLst>
              <p:tags r:id="rId23"/>
            </p:custDataLst>
          </p:nvPr>
        </p:nvSpPr>
        <p:spPr>
          <a:xfrm>
            <a:off x="5351866" y="4877155"/>
            <a:ext cx="1202386" cy="416352"/>
          </a:xfrm>
          <a:prstGeom prst="rect">
            <a:avLst/>
          </a:prstGeom>
          <a:noFill/>
        </p:spPr>
        <p:txBody>
          <a:bodyPr wrap="square" lIns="0" tIns="0" rIns="0" bIns="0" rtlCol="0">
            <a:noAutofit/>
          </a:bodyPr>
          <a:lstStyle/>
          <a:p>
            <a:pPr algn="ctr">
              <a:lnSpc>
                <a:spcPts val="2300"/>
              </a:lnSpc>
              <a:spcBef>
                <a:spcPts val="500"/>
              </a:spcBef>
              <a:buFontTx/>
              <a:buNone/>
            </a:pPr>
            <a:r>
              <a:rPr lang="de-DE" sz="1400" dirty="0" smtClean="0"/>
              <a:t>SAP </a:t>
            </a:r>
            <a:r>
              <a:rPr lang="de-DE" sz="1400" dirty="0" err="1" smtClean="0"/>
              <a:t>Fiori</a:t>
            </a:r>
            <a:endParaRPr lang="de-DE" sz="1400" dirty="0" smtClean="0"/>
          </a:p>
        </p:txBody>
      </p:sp>
      <p:sp>
        <p:nvSpPr>
          <p:cNvPr id="54" name="Textfeld 53"/>
          <p:cNvSpPr txBox="1"/>
          <p:nvPr>
            <p:custDataLst>
              <p:tags r:id="rId24"/>
            </p:custDataLst>
          </p:nvPr>
        </p:nvSpPr>
        <p:spPr>
          <a:xfrm>
            <a:off x="1110301" y="2673634"/>
            <a:ext cx="4205462" cy="416352"/>
          </a:xfrm>
          <a:prstGeom prst="rect">
            <a:avLst/>
          </a:prstGeom>
          <a:noFill/>
        </p:spPr>
        <p:txBody>
          <a:bodyPr wrap="square" lIns="0" tIns="0" rIns="0" bIns="0" rtlCol="0">
            <a:noAutofit/>
          </a:bodyPr>
          <a:lstStyle/>
          <a:p>
            <a:pPr>
              <a:lnSpc>
                <a:spcPts val="2300"/>
              </a:lnSpc>
              <a:spcBef>
                <a:spcPts val="500"/>
              </a:spcBef>
              <a:buFontTx/>
              <a:buNone/>
            </a:pPr>
            <a:r>
              <a:rPr lang="de-DE" spc="300" dirty="0" smtClean="0"/>
              <a:t>Infos &amp; Actions </a:t>
            </a:r>
            <a:r>
              <a:rPr lang="de-DE" spc="300" dirty="0" err="1" smtClean="0"/>
              <a:t>for</a:t>
            </a:r>
            <a:r>
              <a:rPr lang="de-DE" spc="300" dirty="0" smtClean="0"/>
              <a:t> </a:t>
            </a:r>
            <a:r>
              <a:rPr lang="de-DE" spc="300" dirty="0" err="1" smtClean="0"/>
              <a:t>user</a:t>
            </a:r>
            <a:r>
              <a:rPr lang="de-DE" spc="300" dirty="0" smtClean="0"/>
              <a:t> </a:t>
            </a:r>
            <a:r>
              <a:rPr lang="de-DE" spc="300" dirty="0" err="1" smtClean="0"/>
              <a:t>flow</a:t>
            </a:r>
            <a:r>
              <a:rPr lang="de-DE" spc="300" dirty="0" smtClean="0"/>
              <a:t> *</a:t>
            </a:r>
          </a:p>
        </p:txBody>
      </p:sp>
      <p:sp>
        <p:nvSpPr>
          <p:cNvPr id="55" name="Textfeld 54"/>
          <p:cNvSpPr txBox="1"/>
          <p:nvPr>
            <p:custDataLst>
              <p:tags r:id="rId25"/>
            </p:custDataLst>
          </p:nvPr>
        </p:nvSpPr>
        <p:spPr>
          <a:xfrm>
            <a:off x="192769" y="4211601"/>
            <a:ext cx="4836943" cy="416352"/>
          </a:xfrm>
          <a:prstGeom prst="rect">
            <a:avLst/>
          </a:prstGeom>
          <a:noFill/>
        </p:spPr>
        <p:txBody>
          <a:bodyPr wrap="square" lIns="0" tIns="0" rIns="0" bIns="0" rtlCol="0">
            <a:noAutofit/>
          </a:bodyPr>
          <a:lstStyle/>
          <a:p>
            <a:pPr>
              <a:lnSpc>
                <a:spcPts val="2300"/>
              </a:lnSpc>
              <a:spcBef>
                <a:spcPts val="500"/>
              </a:spcBef>
              <a:buFontTx/>
              <a:buNone/>
            </a:pPr>
            <a:r>
              <a:rPr lang="de-DE" spc="300" dirty="0" smtClean="0"/>
              <a:t>Capture </a:t>
            </a:r>
            <a:r>
              <a:rPr lang="de-DE" spc="300" dirty="0" err="1" smtClean="0"/>
              <a:t>details</a:t>
            </a:r>
            <a:r>
              <a:rPr lang="de-DE" spc="300" dirty="0" smtClean="0"/>
              <a:t> </a:t>
            </a:r>
            <a:r>
              <a:rPr lang="de-DE" spc="300" dirty="0" err="1" smtClean="0"/>
              <a:t>and</a:t>
            </a:r>
            <a:r>
              <a:rPr lang="de-DE" spc="300" dirty="0" smtClean="0"/>
              <a:t> </a:t>
            </a:r>
            <a:r>
              <a:rPr lang="de-DE" spc="300" dirty="0" err="1" smtClean="0"/>
              <a:t>work</a:t>
            </a:r>
            <a:r>
              <a:rPr lang="de-DE" spc="300" dirty="0" smtClean="0"/>
              <a:t> in </a:t>
            </a:r>
            <a:r>
              <a:rPr lang="de-DE" spc="300" dirty="0" err="1" smtClean="0"/>
              <a:t>depth</a:t>
            </a:r>
            <a:endParaRPr lang="de-DE" spc="300" dirty="0" smtClean="0"/>
          </a:p>
        </p:txBody>
      </p:sp>
      <p:sp>
        <p:nvSpPr>
          <p:cNvPr id="56" name="Textfeld 55"/>
          <p:cNvSpPr txBox="1"/>
          <p:nvPr>
            <p:custDataLst>
              <p:tags r:id="rId26"/>
            </p:custDataLst>
          </p:nvPr>
        </p:nvSpPr>
        <p:spPr>
          <a:xfrm>
            <a:off x="431322" y="1306042"/>
            <a:ext cx="5654190" cy="416352"/>
          </a:xfrm>
          <a:prstGeom prst="rect">
            <a:avLst/>
          </a:prstGeom>
          <a:noFill/>
        </p:spPr>
        <p:txBody>
          <a:bodyPr wrap="square" lIns="0" tIns="0" rIns="0" bIns="0" rtlCol="0">
            <a:noAutofit/>
          </a:bodyPr>
          <a:lstStyle/>
          <a:p>
            <a:pPr>
              <a:lnSpc>
                <a:spcPts val="2300"/>
              </a:lnSpc>
              <a:spcBef>
                <a:spcPts val="500"/>
              </a:spcBef>
            </a:pPr>
            <a:r>
              <a:rPr lang="de-DE" spc="300" dirty="0"/>
              <a:t>Single </a:t>
            </a:r>
            <a:r>
              <a:rPr lang="de-DE" spc="300" dirty="0" err="1"/>
              <a:t>p</a:t>
            </a:r>
            <a:r>
              <a:rPr lang="de-DE" spc="300" dirty="0" err="1" smtClean="0"/>
              <a:t>oint</a:t>
            </a:r>
            <a:r>
              <a:rPr lang="de-DE" spc="300" dirty="0" smtClean="0"/>
              <a:t> </a:t>
            </a:r>
            <a:r>
              <a:rPr lang="de-DE" spc="300" dirty="0" err="1" smtClean="0"/>
              <a:t>of</a:t>
            </a:r>
            <a:r>
              <a:rPr lang="de-DE" spc="300" dirty="0" smtClean="0"/>
              <a:t> </a:t>
            </a:r>
            <a:r>
              <a:rPr lang="de-DE" spc="300" dirty="0" err="1" smtClean="0"/>
              <a:t>entry</a:t>
            </a:r>
            <a:r>
              <a:rPr lang="de-DE" spc="300" dirty="0" smtClean="0"/>
              <a:t> </a:t>
            </a:r>
            <a:r>
              <a:rPr lang="de-DE" spc="300" dirty="0" err="1" smtClean="0"/>
              <a:t>for</a:t>
            </a:r>
            <a:r>
              <a:rPr lang="de-DE" spc="300" dirty="0" smtClean="0"/>
              <a:t> Business User</a:t>
            </a:r>
          </a:p>
        </p:txBody>
      </p:sp>
      <p:sp>
        <p:nvSpPr>
          <p:cNvPr id="57" name="Textfeld 56"/>
          <p:cNvSpPr txBox="1"/>
          <p:nvPr>
            <p:custDataLst>
              <p:tags r:id="rId27"/>
            </p:custDataLst>
          </p:nvPr>
        </p:nvSpPr>
        <p:spPr>
          <a:xfrm>
            <a:off x="7217661" y="4877155"/>
            <a:ext cx="1827241" cy="416352"/>
          </a:xfrm>
          <a:prstGeom prst="rect">
            <a:avLst/>
          </a:prstGeom>
          <a:noFill/>
        </p:spPr>
        <p:txBody>
          <a:bodyPr wrap="square" lIns="0" tIns="0" rIns="0" bIns="0" rtlCol="0">
            <a:noAutofit/>
          </a:bodyPr>
          <a:lstStyle/>
          <a:p>
            <a:pPr algn="ctr">
              <a:lnSpc>
                <a:spcPts val="2300"/>
              </a:lnSpc>
              <a:spcBef>
                <a:spcPts val="500"/>
              </a:spcBef>
              <a:buFontTx/>
              <a:buNone/>
            </a:pPr>
            <a:r>
              <a:rPr lang="de-DE" sz="1400" dirty="0" err="1" smtClean="0"/>
              <a:t>Visually</a:t>
            </a:r>
            <a:r>
              <a:rPr lang="de-DE" sz="1400" dirty="0" smtClean="0"/>
              <a:t> </a:t>
            </a:r>
            <a:r>
              <a:rPr lang="de-DE" sz="1400" dirty="0" err="1" smtClean="0"/>
              <a:t>harmonized</a:t>
            </a:r>
            <a:endParaRPr lang="de-DE" sz="1400" dirty="0" smtClean="0"/>
          </a:p>
        </p:txBody>
      </p:sp>
      <p:cxnSp>
        <p:nvCxnSpPr>
          <p:cNvPr id="24" name="Gewinkelter Verbinder 23"/>
          <p:cNvCxnSpPr>
            <a:stCxn id="14" idx="2"/>
            <a:endCxn id="35" idx="0"/>
          </p:cNvCxnSpPr>
          <p:nvPr>
            <p:custDataLst>
              <p:tags r:id="rId28"/>
            </p:custDataLst>
          </p:nvPr>
        </p:nvCxnSpPr>
        <p:spPr>
          <a:xfrm rot="16200000" flipH="1">
            <a:off x="7240226" y="3237872"/>
            <a:ext cx="405120" cy="684763"/>
          </a:xfrm>
          <a:prstGeom prst="bentConnector3">
            <a:avLst>
              <a:gd name="adj1" fmla="val 50000"/>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winkelter Verbinder 26"/>
          <p:cNvCxnSpPr>
            <a:stCxn id="14" idx="2"/>
            <a:endCxn id="3" idx="0"/>
          </p:cNvCxnSpPr>
          <p:nvPr>
            <p:custDataLst>
              <p:tags r:id="rId29"/>
            </p:custDataLst>
          </p:nvPr>
        </p:nvCxnSpPr>
        <p:spPr>
          <a:xfrm rot="5400000">
            <a:off x="6542550" y="3227455"/>
            <a:ext cx="407617" cy="708095"/>
          </a:xfrm>
          <a:prstGeom prst="bentConnector3">
            <a:avLst>
              <a:gd name="adj1" fmla="val 50000"/>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sp>
        <p:nvSpPr>
          <p:cNvPr id="37" name="Textfeld 36"/>
          <p:cNvSpPr txBox="1"/>
          <p:nvPr>
            <p:custDataLst>
              <p:tags r:id="rId30"/>
            </p:custDataLst>
          </p:nvPr>
        </p:nvSpPr>
        <p:spPr>
          <a:xfrm>
            <a:off x="1136994" y="2911979"/>
            <a:ext cx="4263982" cy="519429"/>
          </a:xfrm>
          <a:prstGeom prst="rect">
            <a:avLst/>
          </a:prstGeom>
          <a:noFill/>
        </p:spPr>
        <p:txBody>
          <a:bodyPr wrap="none" lIns="0" tIns="0" rIns="0" bIns="0" rtlCol="0">
            <a:noAutofit/>
          </a:bodyPr>
          <a:lstStyle/>
          <a:p>
            <a:pPr>
              <a:lnSpc>
                <a:spcPts val="2300"/>
              </a:lnSpc>
              <a:spcBef>
                <a:spcPts val="500"/>
              </a:spcBef>
              <a:buFontTx/>
              <a:buNone/>
            </a:pPr>
            <a:r>
              <a:rPr lang="de-DE" sz="1000" dirty="0" smtClean="0"/>
              <a:t>* </a:t>
            </a:r>
            <a:r>
              <a:rPr lang="de-DE" sz="1000" dirty="0" err="1" smtClean="0"/>
              <a:t>Overview</a:t>
            </a:r>
            <a:r>
              <a:rPr lang="de-DE" sz="1000" dirty="0" smtClean="0"/>
              <a:t> Page: Minimum SAP Release SAP NW 7.50 </a:t>
            </a:r>
          </a:p>
        </p:txBody>
      </p:sp>
    </p:spTree>
    <p:custDataLst>
      <p:tags r:id="rId1"/>
    </p:custDataLst>
    <p:extLst>
      <p:ext uri="{BB962C8B-B14F-4D97-AF65-F5344CB8AC3E}">
        <p14:creationId xmlns:p14="http://schemas.microsoft.com/office/powerpoint/2010/main" val="3323091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p:cNvSpPr txBox="1">
            <a:spLocks/>
          </p:cNvSpPr>
          <p:nvPr>
            <p:custDataLst>
              <p:tags r:id="rId2"/>
            </p:custDataLst>
          </p:nvPr>
        </p:nvSpPr>
        <p:spPr>
          <a:xfrm>
            <a:off x="259080" y="259080"/>
            <a:ext cx="104521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SAP </a:t>
            </a:r>
            <a:r>
              <a:rPr lang="de-DE" sz="2800" dirty="0" err="1"/>
              <a:t>Fiori</a:t>
            </a:r>
            <a:endParaRPr lang="de-DE" sz="2800" dirty="0"/>
          </a:p>
        </p:txBody>
      </p:sp>
      <p:sp>
        <p:nvSpPr>
          <p:cNvPr id="8" name="Rechteck 7"/>
          <p:cNvSpPr>
            <a:spLocks/>
          </p:cNvSpPr>
          <p:nvPr>
            <p:custDataLst>
              <p:tags r:id="rId3"/>
            </p:custDataLst>
          </p:nvPr>
        </p:nvSpPr>
        <p:spPr>
          <a:xfrm>
            <a:off x="593090" y="5643880"/>
            <a:ext cx="91528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000000"/>
                </a:solidFill>
                <a:latin typeface="Bosch Office Sans" pitchFamily="2" charset="0"/>
              </a:rPr>
              <a:t>CI/BAA-UX | 27.07.2017</a:t>
            </a:r>
            <a:endParaRPr lang="de-DE" sz="600">
              <a:solidFill>
                <a:srgbClr val="000000"/>
              </a:solidFill>
              <a:latin typeface="Bosch Office Sans" pitchFamily="2" charset="0"/>
            </a:endParaRPr>
          </a:p>
        </p:txBody>
      </p:sp>
      <p:sp>
        <p:nvSpPr>
          <p:cNvPr id="7" name="Rechteck 6"/>
          <p:cNvSpPr>
            <a:spLocks/>
          </p:cNvSpPr>
          <p:nvPr>
            <p:custDataLst>
              <p:tags r:id="rId4"/>
            </p:custDataLst>
          </p:nvPr>
        </p:nvSpPr>
        <p:spPr>
          <a:xfrm>
            <a:off x="593090" y="5758180"/>
            <a:ext cx="91528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de-DE" sz="600" smtClean="0">
                <a:solidFill>
                  <a:srgbClr val="B2B3B5"/>
                </a:solidFill>
              </a:rPr>
              <a:t>© Robert Bosch GmbH 2016. Alle Rechte vorbehalten, auch bzgl. jeder Verfügung, Verwertung, Reproduktion, Bearbeitung, Weitergabe sowie für den Fall von Schutzrechtsanmeldungen.</a:t>
            </a:r>
            <a:endParaRPr lang="de-DE" sz="600">
              <a:solidFill>
                <a:srgbClr val="B2B3B5"/>
              </a:solidFill>
            </a:endParaRPr>
          </a:p>
        </p:txBody>
      </p:sp>
      <p:sp>
        <p:nvSpPr>
          <p:cNvPr id="6" name="Rechteck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9</a:t>
            </a:r>
            <a:endParaRPr lang="de-DE" sz="1200">
              <a:solidFill>
                <a:srgbClr val="999FA6"/>
              </a:solidFill>
            </a:endParaRPr>
          </a:p>
        </p:txBody>
      </p:sp>
      <p:sp>
        <p:nvSpPr>
          <p:cNvPr id="5" name="Rechteck 4"/>
          <p:cNvSpPr>
            <a:spLocks/>
          </p:cNvSpPr>
          <p:nvPr>
            <p:custDataLst>
              <p:tags r:id="rId6"/>
            </p:custDataLst>
          </p:nvPr>
        </p:nvSpPr>
        <p:spPr>
          <a:xfrm>
            <a:off x="922401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550">
              <a:solidFill>
                <a:schemeClr val="tx1"/>
              </a:solidFill>
            </a:endParaRPr>
          </a:p>
        </p:txBody>
      </p:sp>
      <p:sp>
        <p:nvSpPr>
          <p:cNvPr id="4" name="Textfeld 3" hidden="1"/>
          <p:cNvSpPr txBox="1"/>
          <p:nvPr>
            <p:custDataLst>
              <p:tags r:id="rId7"/>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300"/>
              </a:lnSpc>
              <a:buFontTx/>
              <a:buNone/>
            </a:pPr>
            <a:endParaRPr lang="de-DE" sz="1300" dirty="0" smtClean="0"/>
          </a:p>
        </p:txBody>
      </p:sp>
      <p:sp>
        <p:nvSpPr>
          <p:cNvPr id="2" name="Titel 1"/>
          <p:cNvSpPr>
            <a:spLocks noGrp="1"/>
          </p:cNvSpPr>
          <p:nvPr>
            <p:ph type="title"/>
            <p:custDataLst>
              <p:tags r:id="rId8"/>
            </p:custDataLst>
          </p:nvPr>
        </p:nvSpPr>
        <p:spPr>
          <a:xfrm>
            <a:off x="259080" y="647700"/>
            <a:ext cx="104521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de-DE" sz="2800" dirty="0">
                <a:solidFill>
                  <a:srgbClr val="A80163"/>
                </a:solidFill>
              </a:rPr>
              <a:t>SAP </a:t>
            </a:r>
            <a:r>
              <a:rPr lang="de-DE" sz="2800" dirty="0" err="1">
                <a:solidFill>
                  <a:srgbClr val="A80163"/>
                </a:solidFill>
              </a:rPr>
              <a:t>Fiori</a:t>
            </a:r>
            <a:r>
              <a:rPr lang="de-DE" sz="2800" dirty="0">
                <a:solidFill>
                  <a:srgbClr val="A80163"/>
                </a:solidFill>
              </a:rPr>
              <a:t> App Library</a:t>
            </a:r>
          </a:p>
        </p:txBody>
      </p:sp>
      <p:pic>
        <p:nvPicPr>
          <p:cNvPr id="10" name="Grafik 9"/>
          <p:cNvPicPr>
            <a:picLocks noChangeAspect="1"/>
          </p:cNvPicPr>
          <p:nvPr>
            <p:custDataLst>
              <p:tags r:id="rId9"/>
            </p:custDataLst>
          </p:nvPr>
        </p:nvPicPr>
        <p:blipFill>
          <a:blip r:embed="rId30"/>
          <a:stretch>
            <a:fillRect/>
          </a:stretch>
        </p:blipFill>
        <p:spPr>
          <a:xfrm>
            <a:off x="124965" y="2464895"/>
            <a:ext cx="1294169" cy="1233267"/>
          </a:xfrm>
          <a:prstGeom prst="rect">
            <a:avLst/>
          </a:prstGeom>
        </p:spPr>
      </p:pic>
      <p:sp>
        <p:nvSpPr>
          <p:cNvPr id="11" name="Textfeld 10"/>
          <p:cNvSpPr txBox="1"/>
          <p:nvPr>
            <p:custDataLst>
              <p:tags r:id="rId10"/>
            </p:custDataLst>
          </p:nvPr>
        </p:nvSpPr>
        <p:spPr>
          <a:xfrm>
            <a:off x="451355" y="1873715"/>
            <a:ext cx="738573" cy="889334"/>
          </a:xfrm>
          <a:prstGeom prst="rect">
            <a:avLst/>
          </a:prstGeom>
          <a:noFill/>
          <a:ln>
            <a:noFill/>
          </a:ln>
        </p:spPr>
        <p:txBody>
          <a:bodyPr wrap="square" lIns="0" tIns="0" rIns="0" bIns="0" rtlCol="0" anchor="ctr">
            <a:noAutofit/>
          </a:bodyPr>
          <a:lstStyle/>
          <a:p>
            <a:pPr algn="ctr">
              <a:lnSpc>
                <a:spcPts val="2300"/>
              </a:lnSpc>
              <a:spcBef>
                <a:spcPts val="500"/>
              </a:spcBef>
              <a:buFontTx/>
              <a:buNone/>
            </a:pPr>
            <a:r>
              <a:rPr lang="de-DE" sz="5400" b="1" dirty="0" smtClean="0">
                <a:solidFill>
                  <a:srgbClr val="A80163"/>
                </a:solidFill>
              </a:rPr>
              <a:t>?</a:t>
            </a:r>
          </a:p>
        </p:txBody>
      </p:sp>
      <p:sp>
        <p:nvSpPr>
          <p:cNvPr id="12" name="Rechteck 11"/>
          <p:cNvSpPr/>
          <p:nvPr>
            <p:custDataLst>
              <p:tags r:id="rId11"/>
            </p:custDataLst>
          </p:nvPr>
        </p:nvSpPr>
        <p:spPr>
          <a:xfrm>
            <a:off x="2021401" y="3895996"/>
            <a:ext cx="2416368" cy="369332"/>
          </a:xfrm>
          <a:prstGeom prst="rect">
            <a:avLst/>
          </a:prstGeom>
          <a:solidFill>
            <a:scrgbClr r="0" g="0" b="0">
              <a:alpha val="0"/>
            </a:scrgbClr>
          </a:solidFill>
          <a:ln/>
        </p:spPr>
        <p:txBody>
          <a:bodyPr wrap="square" lIns="91440" tIns="45720" rIns="91440" bIns="45720">
            <a:noAutofit/>
          </a:bodyPr>
          <a:lstStyle/>
          <a:p>
            <a:r>
              <a:rPr lang="de-DE" dirty="0">
                <a:solidFill>
                  <a:srgbClr val="000000"/>
                </a:solidFill>
                <a:hlinkClick r:id="rId31"/>
              </a:rPr>
              <a:t>SAP </a:t>
            </a:r>
            <a:r>
              <a:rPr lang="de-DE" dirty="0" err="1">
                <a:solidFill>
                  <a:srgbClr val="000000"/>
                </a:solidFill>
                <a:hlinkClick r:id="rId31"/>
              </a:rPr>
              <a:t>Fiori</a:t>
            </a:r>
            <a:r>
              <a:rPr lang="de-DE" dirty="0">
                <a:solidFill>
                  <a:srgbClr val="000000"/>
                </a:solidFill>
                <a:hlinkClick r:id="rId31"/>
              </a:rPr>
              <a:t> App Library</a:t>
            </a:r>
            <a:endParaRPr lang="de-DE" dirty="0">
              <a:solidFill>
                <a:srgbClr val="000000"/>
              </a:solidFill>
            </a:endParaRPr>
          </a:p>
        </p:txBody>
      </p:sp>
      <p:sp>
        <p:nvSpPr>
          <p:cNvPr id="13" name="Pfeil nach rechts 12"/>
          <p:cNvSpPr/>
          <p:nvPr>
            <p:custDataLst>
              <p:tags r:id="rId12"/>
            </p:custDataLst>
          </p:nvPr>
        </p:nvSpPr>
        <p:spPr>
          <a:xfrm>
            <a:off x="1235364" y="2909063"/>
            <a:ext cx="807720" cy="265946"/>
          </a:xfrm>
          <a:prstGeom prst="rightArrow">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4" name="Grafik 13"/>
          <p:cNvPicPr>
            <a:picLocks noChangeAspect="1"/>
          </p:cNvPicPr>
          <p:nvPr>
            <p:custDataLst>
              <p:tags r:id="rId13"/>
            </p:custDataLst>
          </p:nvPr>
        </p:nvPicPr>
        <p:blipFill>
          <a:blip r:embed="rId32"/>
          <a:stretch>
            <a:fillRect/>
          </a:stretch>
        </p:blipFill>
        <p:spPr>
          <a:xfrm>
            <a:off x="2136346" y="2168135"/>
            <a:ext cx="3263901" cy="1650951"/>
          </a:xfrm>
          <a:prstGeom prst="rect">
            <a:avLst/>
          </a:prstGeom>
          <a:effectLst>
            <a:outerShdw blurRad="152400" dist="101600" dir="2700000" algn="tl" rotWithShape="0">
              <a:prstClr val="black">
                <a:alpha val="40000"/>
              </a:prstClr>
            </a:outerShdw>
          </a:effectLst>
        </p:spPr>
      </p:pic>
      <p:sp>
        <p:nvSpPr>
          <p:cNvPr id="15" name="Rechteck 14"/>
          <p:cNvSpPr/>
          <p:nvPr>
            <p:custDataLst>
              <p:tags r:id="rId14"/>
            </p:custDataLst>
          </p:nvPr>
        </p:nvSpPr>
        <p:spPr>
          <a:xfrm>
            <a:off x="1900209" y="1219208"/>
            <a:ext cx="1772100" cy="784314"/>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noAutofit/>
          </a:bodyPr>
          <a:lstStyle/>
          <a:p>
            <a:pPr algn="ctr"/>
            <a:r>
              <a:rPr lang="en-US" sz="1200" dirty="0">
                <a:solidFill>
                  <a:srgbClr val="08427E"/>
                </a:solidFill>
              </a:rPr>
              <a:t>Search apps </a:t>
            </a:r>
            <a:r>
              <a:rPr lang="en-US" sz="1200" dirty="0" smtClean="0">
                <a:solidFill>
                  <a:srgbClr val="08427E"/>
                </a:solidFill>
              </a:rPr>
              <a:t>by various categories and filters</a:t>
            </a:r>
            <a:endParaRPr lang="en-US" sz="1200" dirty="0">
              <a:solidFill>
                <a:srgbClr val="08427E"/>
              </a:solidFill>
            </a:endParaRPr>
          </a:p>
        </p:txBody>
      </p:sp>
      <p:sp>
        <p:nvSpPr>
          <p:cNvPr id="17" name="Rechteck 16"/>
          <p:cNvSpPr/>
          <p:nvPr>
            <p:custDataLst>
              <p:tags r:id="rId15"/>
            </p:custDataLst>
          </p:nvPr>
        </p:nvSpPr>
        <p:spPr>
          <a:xfrm>
            <a:off x="2043084" y="4126946"/>
            <a:ext cx="2658056" cy="784314"/>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noAutofit/>
          </a:bodyPr>
          <a:lstStyle/>
          <a:p>
            <a:r>
              <a:rPr lang="en-US" sz="1200" dirty="0" smtClean="0">
                <a:solidFill>
                  <a:srgbClr val="08427E"/>
                </a:solidFill>
              </a:rPr>
              <a:t>Contain Information </a:t>
            </a:r>
            <a:r>
              <a:rPr lang="en-US" sz="1200" dirty="0">
                <a:solidFill>
                  <a:srgbClr val="08427E"/>
                </a:solidFill>
              </a:rPr>
              <a:t>for </a:t>
            </a:r>
            <a:r>
              <a:rPr lang="en-US" sz="1200" b="1" dirty="0" smtClean="0">
                <a:solidFill>
                  <a:srgbClr val="08427E"/>
                </a:solidFill>
              </a:rPr>
              <a:t>~7500 </a:t>
            </a:r>
            <a:r>
              <a:rPr lang="en-US" sz="1200" dirty="0">
                <a:solidFill>
                  <a:srgbClr val="08427E"/>
                </a:solidFill>
              </a:rPr>
              <a:t>SAP </a:t>
            </a:r>
            <a:r>
              <a:rPr lang="en-US" sz="1200" dirty="0" smtClean="0">
                <a:solidFill>
                  <a:srgbClr val="08427E"/>
                </a:solidFill>
              </a:rPr>
              <a:t>Fiori apps and components (12/2016</a:t>
            </a:r>
            <a:r>
              <a:rPr lang="en-US" sz="1200" dirty="0">
                <a:solidFill>
                  <a:srgbClr val="08427E"/>
                </a:solidFill>
              </a:rPr>
              <a:t>)</a:t>
            </a:r>
          </a:p>
        </p:txBody>
      </p:sp>
      <p:sp>
        <p:nvSpPr>
          <p:cNvPr id="19" name="Rechteck 18"/>
          <p:cNvSpPr/>
          <p:nvPr>
            <p:custDataLst>
              <p:tags r:id="rId16"/>
            </p:custDataLst>
          </p:nvPr>
        </p:nvSpPr>
        <p:spPr>
          <a:xfrm>
            <a:off x="6127387" y="4304774"/>
            <a:ext cx="1378470" cy="849298"/>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noAutofit/>
          </a:bodyPr>
          <a:lstStyle/>
          <a:p>
            <a:r>
              <a:rPr lang="en-US" sz="1200" b="1" dirty="0" smtClean="0">
                <a:solidFill>
                  <a:srgbClr val="08427E"/>
                </a:solidFill>
              </a:rPr>
              <a:t>Product features</a:t>
            </a:r>
          </a:p>
          <a:p>
            <a:pPr marL="171450" indent="-171450">
              <a:buFontTx/>
              <a:buChar char="-"/>
            </a:pPr>
            <a:r>
              <a:rPr lang="en-US" sz="1200" dirty="0" smtClean="0">
                <a:solidFill>
                  <a:srgbClr val="08427E"/>
                </a:solidFill>
              </a:rPr>
              <a:t>Key Features </a:t>
            </a:r>
          </a:p>
          <a:p>
            <a:pPr marL="171450" indent="-171450">
              <a:buFontTx/>
              <a:buChar char="-"/>
            </a:pPr>
            <a:r>
              <a:rPr lang="en-US" sz="1200" dirty="0" smtClean="0">
                <a:solidFill>
                  <a:srgbClr val="08427E"/>
                </a:solidFill>
              </a:rPr>
              <a:t>Screenshots</a:t>
            </a:r>
          </a:p>
          <a:p>
            <a:pPr marL="171450" indent="-171450">
              <a:buFontTx/>
              <a:buChar char="-"/>
            </a:pPr>
            <a:r>
              <a:rPr lang="en-US" sz="1200" dirty="0" smtClean="0">
                <a:solidFill>
                  <a:srgbClr val="08427E"/>
                </a:solidFill>
              </a:rPr>
              <a:t>Related apps</a:t>
            </a:r>
            <a:endParaRPr lang="en-US" sz="1200" dirty="0">
              <a:solidFill>
                <a:srgbClr val="08427E"/>
              </a:solidFill>
            </a:endParaRPr>
          </a:p>
        </p:txBody>
      </p:sp>
      <p:sp>
        <p:nvSpPr>
          <p:cNvPr id="20" name="Rechteck 19"/>
          <p:cNvSpPr/>
          <p:nvPr>
            <p:custDataLst>
              <p:tags r:id="rId17"/>
            </p:custDataLst>
          </p:nvPr>
        </p:nvSpPr>
        <p:spPr>
          <a:xfrm>
            <a:off x="7910261" y="4304773"/>
            <a:ext cx="2624389" cy="1101699"/>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noAutofit/>
          </a:bodyPr>
          <a:lstStyle/>
          <a:p>
            <a:r>
              <a:rPr lang="en-US" sz="1200" b="1" dirty="0" smtClean="0">
                <a:solidFill>
                  <a:srgbClr val="08427E"/>
                </a:solidFill>
              </a:rPr>
              <a:t>Implementation Information</a:t>
            </a:r>
          </a:p>
          <a:p>
            <a:pPr marL="171450" indent="-171450">
              <a:buFontTx/>
              <a:buChar char="-"/>
            </a:pPr>
            <a:r>
              <a:rPr lang="en-US" sz="1200" dirty="0" smtClean="0">
                <a:solidFill>
                  <a:srgbClr val="08427E"/>
                </a:solidFill>
              </a:rPr>
              <a:t>Version History</a:t>
            </a:r>
          </a:p>
          <a:p>
            <a:pPr marL="171450" indent="-171450">
              <a:buFontTx/>
              <a:buChar char="-"/>
            </a:pPr>
            <a:r>
              <a:rPr lang="en-US" sz="1200" dirty="0" smtClean="0">
                <a:solidFill>
                  <a:srgbClr val="08427E"/>
                </a:solidFill>
              </a:rPr>
              <a:t>Installation Details</a:t>
            </a:r>
          </a:p>
          <a:p>
            <a:pPr marL="171450" indent="-171450">
              <a:buFontTx/>
              <a:buChar char="-"/>
            </a:pPr>
            <a:r>
              <a:rPr lang="en-US" sz="1200" dirty="0" smtClean="0">
                <a:solidFill>
                  <a:srgbClr val="08427E"/>
                </a:solidFill>
              </a:rPr>
              <a:t>Configuration &amp; Customizing</a:t>
            </a:r>
          </a:p>
          <a:p>
            <a:pPr marL="171450" indent="-171450">
              <a:buFontTx/>
              <a:buChar char="-"/>
            </a:pPr>
            <a:r>
              <a:rPr lang="en-US" sz="1200" dirty="0" smtClean="0">
                <a:solidFill>
                  <a:srgbClr val="08427E"/>
                </a:solidFill>
              </a:rPr>
              <a:t>Extensibility</a:t>
            </a:r>
          </a:p>
          <a:p>
            <a:pPr marL="171450" indent="-171450">
              <a:buFontTx/>
              <a:buChar char="-"/>
            </a:pPr>
            <a:r>
              <a:rPr lang="en-US" sz="1200" dirty="0" smtClean="0">
                <a:solidFill>
                  <a:srgbClr val="08427E"/>
                </a:solidFill>
              </a:rPr>
              <a:t>Support (Notes &amp; App Component)</a:t>
            </a:r>
            <a:endParaRPr lang="en-US" sz="1200" dirty="0">
              <a:solidFill>
                <a:srgbClr val="08427E"/>
              </a:solidFill>
            </a:endParaRPr>
          </a:p>
        </p:txBody>
      </p:sp>
      <p:pic>
        <p:nvPicPr>
          <p:cNvPr id="21" name="Grafik 20"/>
          <p:cNvPicPr>
            <a:picLocks noChangeAspect="1"/>
          </p:cNvPicPr>
          <p:nvPr>
            <p:custDataLst>
              <p:tags r:id="rId18"/>
            </p:custDataLst>
          </p:nvPr>
        </p:nvPicPr>
        <p:blipFill>
          <a:blip r:embed="rId33"/>
          <a:stretch>
            <a:fillRect/>
          </a:stretch>
        </p:blipFill>
        <p:spPr>
          <a:xfrm>
            <a:off x="6854528" y="2149990"/>
            <a:ext cx="2526067" cy="1667695"/>
          </a:xfrm>
          <a:prstGeom prst="rect">
            <a:avLst/>
          </a:prstGeom>
          <a:effectLst>
            <a:outerShdw blurRad="152400" dist="101600" dir="2700000" algn="tl" rotWithShape="0">
              <a:prstClr val="black">
                <a:alpha val="40000"/>
              </a:prstClr>
            </a:outerShdw>
          </a:effectLst>
        </p:spPr>
      </p:pic>
      <p:sp>
        <p:nvSpPr>
          <p:cNvPr id="22" name="Rechteck 21"/>
          <p:cNvSpPr/>
          <p:nvPr>
            <p:custDataLst>
              <p:tags r:id="rId19"/>
            </p:custDataLst>
          </p:nvPr>
        </p:nvSpPr>
        <p:spPr>
          <a:xfrm>
            <a:off x="2123217" y="2553431"/>
            <a:ext cx="1030266" cy="1075594"/>
          </a:xfrm>
          <a:prstGeom prst="rect">
            <a:avLst/>
          </a:prstGeom>
          <a:noFill/>
          <a:ln w="9525">
            <a:solidFill>
              <a:srgbClr val="A801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24" name="Gerader Verbinder 23"/>
          <p:cNvCxnSpPr>
            <a:stCxn id="15" idx="2"/>
            <a:endCxn id="22" idx="0"/>
          </p:cNvCxnSpPr>
          <p:nvPr>
            <p:custDataLst>
              <p:tags r:id="rId20"/>
            </p:custDataLst>
          </p:nvPr>
        </p:nvCxnSpPr>
        <p:spPr>
          <a:xfrm flipH="1">
            <a:off x="2638350" y="2003522"/>
            <a:ext cx="147909" cy="549909"/>
          </a:xfrm>
          <a:prstGeom prst="line">
            <a:avLst/>
          </a:prstGeom>
          <a:ln>
            <a:solidFill>
              <a:srgbClr val="A80163"/>
            </a:solidFill>
          </a:ln>
        </p:spPr>
        <p:style>
          <a:lnRef idx="1">
            <a:schemeClr val="accent1"/>
          </a:lnRef>
          <a:fillRef idx="0">
            <a:schemeClr val="accent1"/>
          </a:fillRef>
          <a:effectRef idx="0">
            <a:schemeClr val="accent1"/>
          </a:effectRef>
          <a:fontRef idx="minor">
            <a:schemeClr val="tx1"/>
          </a:fontRef>
        </p:style>
      </p:cxnSp>
      <p:sp>
        <p:nvSpPr>
          <p:cNvPr id="26" name="Pfeil nach rechts 25"/>
          <p:cNvSpPr/>
          <p:nvPr>
            <p:custDataLst>
              <p:tags r:id="rId21"/>
            </p:custDataLst>
          </p:nvPr>
        </p:nvSpPr>
        <p:spPr>
          <a:xfrm>
            <a:off x="5773964" y="2909063"/>
            <a:ext cx="807720" cy="265946"/>
          </a:xfrm>
          <a:prstGeom prst="rightArrow">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Rechteck 26"/>
          <p:cNvSpPr/>
          <p:nvPr>
            <p:custDataLst>
              <p:tags r:id="rId22"/>
            </p:custDataLst>
          </p:nvPr>
        </p:nvSpPr>
        <p:spPr>
          <a:xfrm>
            <a:off x="6838950" y="2102976"/>
            <a:ext cx="1600199" cy="1183149"/>
          </a:xfrm>
          <a:prstGeom prst="rect">
            <a:avLst/>
          </a:prstGeom>
          <a:noFill/>
          <a:ln w="9525">
            <a:solidFill>
              <a:srgbClr val="A801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8" name="Rechteck 27"/>
          <p:cNvSpPr/>
          <p:nvPr>
            <p:custDataLst>
              <p:tags r:id="rId23"/>
            </p:custDataLst>
          </p:nvPr>
        </p:nvSpPr>
        <p:spPr>
          <a:xfrm>
            <a:off x="6703355" y="775449"/>
            <a:ext cx="2265385" cy="784314"/>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noAutofit/>
          </a:bodyPr>
          <a:lstStyle/>
          <a:p>
            <a:r>
              <a:rPr lang="en-US" sz="1200" b="1" dirty="0" smtClean="0">
                <a:solidFill>
                  <a:srgbClr val="08427E"/>
                </a:solidFill>
              </a:rPr>
              <a:t>General Information</a:t>
            </a:r>
          </a:p>
          <a:p>
            <a:pPr marL="171450" indent="-171450">
              <a:buFontTx/>
              <a:buChar char="-"/>
            </a:pPr>
            <a:r>
              <a:rPr lang="en-US" sz="1200" dirty="0" smtClean="0">
                <a:solidFill>
                  <a:srgbClr val="08427E"/>
                </a:solidFill>
              </a:rPr>
              <a:t>User Role and </a:t>
            </a:r>
            <a:r>
              <a:rPr lang="en-US" sz="1200" dirty="0" err="1" smtClean="0">
                <a:solidFill>
                  <a:srgbClr val="08427E"/>
                </a:solidFill>
              </a:rPr>
              <a:t>LoB</a:t>
            </a:r>
            <a:endParaRPr lang="en-US" sz="1200" dirty="0" smtClean="0">
              <a:solidFill>
                <a:srgbClr val="08427E"/>
              </a:solidFill>
            </a:endParaRPr>
          </a:p>
          <a:p>
            <a:pPr marL="171450" indent="-171450">
              <a:buFontTx/>
              <a:buChar char="-"/>
            </a:pPr>
            <a:r>
              <a:rPr lang="en-US" sz="1200" dirty="0" smtClean="0">
                <a:solidFill>
                  <a:srgbClr val="08427E"/>
                </a:solidFill>
              </a:rPr>
              <a:t>Backend Requirements (HANA/</a:t>
            </a:r>
            <a:r>
              <a:rPr lang="en-US" sz="1200" dirty="0" err="1" smtClean="0">
                <a:solidFill>
                  <a:srgbClr val="08427E"/>
                </a:solidFill>
              </a:rPr>
              <a:t>AnyDB</a:t>
            </a:r>
            <a:r>
              <a:rPr lang="en-US" sz="1200" dirty="0" smtClean="0">
                <a:solidFill>
                  <a:srgbClr val="08427E"/>
                </a:solidFill>
              </a:rPr>
              <a:t>)</a:t>
            </a:r>
            <a:endParaRPr lang="en-US" sz="1200" dirty="0">
              <a:solidFill>
                <a:srgbClr val="08427E"/>
              </a:solidFill>
            </a:endParaRPr>
          </a:p>
        </p:txBody>
      </p:sp>
      <p:cxnSp>
        <p:nvCxnSpPr>
          <p:cNvPr id="29" name="Gerader Verbinder 28"/>
          <p:cNvCxnSpPr>
            <a:stCxn id="28" idx="2"/>
            <a:endCxn id="27" idx="0"/>
          </p:cNvCxnSpPr>
          <p:nvPr>
            <p:custDataLst>
              <p:tags r:id="rId24"/>
            </p:custDataLst>
          </p:nvPr>
        </p:nvCxnSpPr>
        <p:spPr>
          <a:xfrm flipH="1">
            <a:off x="7639050" y="1559763"/>
            <a:ext cx="196998" cy="543213"/>
          </a:xfrm>
          <a:prstGeom prst="line">
            <a:avLst/>
          </a:prstGeom>
          <a:ln>
            <a:solidFill>
              <a:srgbClr val="A80163"/>
            </a:solidFill>
          </a:ln>
        </p:spPr>
        <p:style>
          <a:lnRef idx="1">
            <a:schemeClr val="accent1"/>
          </a:lnRef>
          <a:fillRef idx="0">
            <a:schemeClr val="accent1"/>
          </a:fillRef>
          <a:effectRef idx="0">
            <a:schemeClr val="accent1"/>
          </a:effectRef>
          <a:fontRef idx="minor">
            <a:schemeClr val="tx1"/>
          </a:fontRef>
        </p:style>
      </p:cxnSp>
      <p:sp>
        <p:nvSpPr>
          <p:cNvPr id="36" name="Rechteck 35"/>
          <p:cNvSpPr/>
          <p:nvPr>
            <p:custDataLst>
              <p:tags r:id="rId25"/>
            </p:custDataLst>
          </p:nvPr>
        </p:nvSpPr>
        <p:spPr>
          <a:xfrm>
            <a:off x="6829323" y="3357631"/>
            <a:ext cx="714478" cy="233573"/>
          </a:xfrm>
          <a:prstGeom prst="rect">
            <a:avLst/>
          </a:prstGeom>
          <a:noFill/>
          <a:ln w="9525">
            <a:solidFill>
              <a:srgbClr val="A801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37" name="Gerader Verbinder 36"/>
          <p:cNvCxnSpPr>
            <a:stCxn id="36" idx="2"/>
            <a:endCxn id="19" idx="0"/>
          </p:cNvCxnSpPr>
          <p:nvPr>
            <p:custDataLst>
              <p:tags r:id="rId26"/>
            </p:custDataLst>
          </p:nvPr>
        </p:nvCxnSpPr>
        <p:spPr>
          <a:xfrm flipH="1">
            <a:off x="6816622" y="3591204"/>
            <a:ext cx="369940" cy="713570"/>
          </a:xfrm>
          <a:prstGeom prst="line">
            <a:avLst/>
          </a:prstGeom>
          <a:ln>
            <a:solidFill>
              <a:srgbClr val="A80163"/>
            </a:solidFill>
          </a:ln>
        </p:spPr>
        <p:style>
          <a:lnRef idx="1">
            <a:schemeClr val="accent1"/>
          </a:lnRef>
          <a:fillRef idx="0">
            <a:schemeClr val="accent1"/>
          </a:fillRef>
          <a:effectRef idx="0">
            <a:schemeClr val="accent1"/>
          </a:effectRef>
          <a:fontRef idx="minor">
            <a:schemeClr val="tx1"/>
          </a:fontRef>
        </p:style>
      </p:cxnSp>
      <p:sp>
        <p:nvSpPr>
          <p:cNvPr id="43" name="Rechteck 42"/>
          <p:cNvSpPr/>
          <p:nvPr>
            <p:custDataLst>
              <p:tags r:id="rId27"/>
            </p:custDataLst>
          </p:nvPr>
        </p:nvSpPr>
        <p:spPr>
          <a:xfrm>
            <a:off x="7568904" y="3354943"/>
            <a:ext cx="965496" cy="236261"/>
          </a:xfrm>
          <a:prstGeom prst="rect">
            <a:avLst/>
          </a:prstGeom>
          <a:noFill/>
          <a:ln w="9525">
            <a:solidFill>
              <a:srgbClr val="A801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44" name="Gerader Verbinder 43"/>
          <p:cNvCxnSpPr>
            <a:stCxn id="43" idx="2"/>
            <a:endCxn id="20" idx="0"/>
          </p:cNvCxnSpPr>
          <p:nvPr>
            <p:custDataLst>
              <p:tags r:id="rId28"/>
            </p:custDataLst>
          </p:nvPr>
        </p:nvCxnSpPr>
        <p:spPr>
          <a:xfrm>
            <a:off x="8051652" y="3591204"/>
            <a:ext cx="1170804" cy="713569"/>
          </a:xfrm>
          <a:prstGeom prst="line">
            <a:avLst/>
          </a:prstGeom>
          <a:ln>
            <a:solidFill>
              <a:srgbClr val="A80163"/>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775102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LI" val="1"/>
  <p:tag name="CFG.LAYOUT" val="BOSCH2"/>
  <p:tag name="CFG.CUSTOMERVERSION" val="9"/>
  <p:tag name="FIELD.DPT.CONTENT" val="CI/BAA-UX"/>
  <p:tag name="FIELDS.INITIALIZED" val="1"/>
  <p:tag name="FIELD.REM_ANL.COMBOINDEX" val="-2"/>
  <p:tag name="FIELD.DPT.COMBOINDEX" val="-2"/>
  <p:tag name="CONFIG" val="BOSCH2"/>
  <p:tag name="CFG.VERSION" val="0"/>
  <p:tag name="MAPNAME" val="Map1"/>
  <p:tag name="LICENSEKEY" val="46504b9e-b1c9-48ed-967f-a36de42ae84b"/>
  <p:tag name="TITLEMASTERMASTERNAME" val="TitleSlide"/>
  <p:tag name="TITLEMASTERSHAPESETGROUPCLASSNAME" val="ShapeSetGroup1"/>
  <p:tag name="TITLEMASTERCOLORSETGROUPCLASSNAME" val="ColorSetGroup1"/>
  <p:tag name="TITLEMASTERFONTSETGROUPCLASSNAME" val="FontSetGroup1"/>
  <p:tag name="TITLEMASTERSTYLESETGROUPCLASSNAME" val="StyleSetGroup1"/>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ML_UFSOK" val="de6de2de1de3de5de7de8de9e30e11e12e13e14e15e16e17e18e19e20e21e22e23e24e25e26e27e28e29"/>
  <p:tag name="LAYOUTLANGUAGE" val="1031"/>
  <p:tag name="ML_1" val="RB_Fe"/>
  <p:tag name="ML_2" val="Bosch2.mcr"/>
  <p:tag name="ML_LAYOUT_RESOURCE" val="BOSCH2_16_9.mcr"/>
  <p:tag name="FIELD.CONF.SUFFIX.CONTENT" val="\n | "/>
  <p:tag name="FIELD.CONF.COMBOINDEX" val="0"/>
  <p:tag name="FIELD.REM_ABL.SUFFIX.CONTENT" val="&#10;\n"/>
  <p:tag name="FIELD.REM_ABL.COMBOINDEX" val="-2"/>
  <p:tag name="FIELD.COPY.VALUE" val="© Robert Bosch GmbH 2016. Alle Rechte vorbehalten, auch bzgl. jeder Verfügung, Verwertung, Reproduktion, Bearbeitung, Weitergabe sowie für den Fall von Schutzrechtsanmeldungen."/>
  <p:tag name="FIELD.BGROUP.SUFFIX.CONTENT" val=" | "/>
  <p:tag name="FIELD.BGROUP.COMBOINDEX" val="0"/>
  <p:tag name="FIELD.CHAPTER.CONTENT" val="Titel des Kapitels"/>
  <p:tag name="FIELD.CHAPTER.VALUE" val="Titel des Kapitels"/>
  <p:tag name="FIELD.CHAPTER.COMBOINDEX" val="0"/>
  <p:tag name="FIELD.DPT.SUFFIX.CONTENT" val=" | "/>
  <p:tag name="FIELD.DPT.VALUE" val="CI/BAA-UX | "/>
  <p:tag name="FIELD.DATE.COMBOINDEX" val="-2"/>
  <p:tag name="FIELD.COPY.CONTENT" val="© Robert Bosch GmbH 2016. Alle Rechte vorbehalten, auch bzgl. jeder Verfügung, Verwertung, Reproduktion, Bearbeitung, Weitergabe sowie für den Fall von Schutzrechtsanmeldungen."/>
  <p:tag name="FIELD.COPY.COMBOINDEX" val="0"/>
  <p:tag name="CFG.LAYOUTID" val="Bosch Layout 16:9 (new colored style)"/>
  <p:tag name="CFG.LAYOUTRES" val="BOSCH2_16_9"/>
  <p:tag name="ADM" val="1"/>
  <p:tag name="SLIDEMASTERMODIFIED" val="1"/>
  <p:tag name="TITLEMASTERMODIFIED" val="1"/>
  <p:tag name="AGCN" val="0"/>
  <p:tag name="FIELD.REM_ANL.CONTENT" val=""/>
  <p:tag name="FIELD.REM_ANL.VALUE" val=""/>
  <p:tag name="FIELD.DATE.CONTENT" val="27.07.2017"/>
  <p:tag name="FIELD.DATE.VALUE" val="27.07.2017"/>
</p:tagLst>
</file>

<file path=ppt/tags/tag10.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2"/>
  <p:tag name="FONTSETGROUPCLASSNAME" val="FontSetGroup1"/>
  <p:tag name="SHAPECLASSNAME" val="TitleOnTitleSlides"/>
  <p:tag name="SHAPECLASSPROTECTIONTYPE" val="0"/>
  <p:tag name="COLORSETGROUPCLASSNAME" val="ColorSetGroup1"/>
  <p:tag name="COLORS" val="-2;-2;-2;-2;-1;-2"/>
</p:tagLst>
</file>

<file path=ppt/tags/tag10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100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FONTSETGROUPCLASSNAME" val="FontSetGroup1"/>
  <p:tag name="SHAPECLASSNAME" val="Chapterbox"/>
  <p:tag name="SHAPECLASSPROTECTIONTYPE" val="25"/>
  <p:tag name="COLORSETGROUPCLASSNAME" val="ColorSetGroup6"/>
  <p:tag name="COLORS" val="-2;-2;-2;-2;-1;-2"/>
</p:tagLst>
</file>

<file path=ppt/tags/tag1001.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CONF;DPT;DATE;"/>
  <p:tag name="MLI" val="1"/>
  <p:tag name="SHAPESETGROUPCLASSNAME" val="ShapeSetGroup1"/>
  <p:tag name="SHAPESETCLASSNAME" val="Object"/>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 name="COLORS" val="-2;-2;-2;-2;Red;-2"/>
  <p:tag name="COLORSETGROUPCLASSNAME" val="ColorSetGroup6"/>
</p:tagLst>
</file>

<file path=ppt/tags/tag100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COLORSETCLASSNAME" val="ColorSet1"/>
  <p:tag name="SCRIPT" val="1"/>
  <p:tag name="FIELDS" val="REM_ABL;COPY;"/>
  <p:tag name="MLI" val="1"/>
  <p:tag name="SHAPESETGROUPCLASSNAME" val="ShapeSetGroup1"/>
  <p:tag name="SHAPESETCLASSNAME" val="Object"/>
  <p:tag name="FONTSETGROUPCLASSNAME" val="FontSetGroup1"/>
  <p:tag name="SHAPECLASSNAME" val="FooterLine2OnSlides"/>
  <p:tag name="SHAPECLASSPROTECTIONTYPE" val="63"/>
  <p:tag name="RUNS.FONT" val="3"/>
  <p:tag name="FONTCOLOR" val="Black"/>
  <p:tag name="FONTCOLOR2" val="LightGray"/>
  <p:tag name="FONTCOLOR3" val="LightGray"/>
  <p:tag name="COLORS" val="-2;-2;-2;-2;Black;-2"/>
  <p:tag name="COLORSETGROUPCLASSNAME" val="ColorSetGroup6"/>
</p:tagLst>
</file>

<file path=ppt/tags/tag100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FONTSETGROUPCLASSNAME" val="FontSetGroup1"/>
  <p:tag name="SHAPECLASSNAME" val="PageNumberOnSlides"/>
  <p:tag name="SHAPECLASSPROTECTIONTYPE" val="63"/>
  <p:tag name="COLORSETGROUPCLASSNAME" val="ColorSetGroup6"/>
</p:tagLst>
</file>

<file path=ppt/tags/tag100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FONTSETGROUPCLASSNAME" val="FontSetGroup1"/>
  <p:tag name="SHAPECLASSNAME" val="Attachment"/>
  <p:tag name="SHAPECLASSPROTECTIONTYPE" val="3"/>
  <p:tag name="COLORSETGROUPCLASSNAME" val="ColorSetGroup1"/>
  <p:tag name="COLORS" val="-2;-2;-2;-2;-1;-2"/>
</p:tagLst>
</file>

<file path=ppt/tags/tag100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FONTSETGROUPCLASSNAME" val="FontSetGroup1"/>
  <p:tag name="SHAPECLASSNAME" val="tNavbar"/>
  <p:tag name="SHAPECLASSPROTECTIONTYPE" val="31"/>
  <p:tag name="COLORS" val="-2;-2;-2;-2;-2;-2"/>
  <p:tag name="COLORSETGROUPCLASSNAME" val="ColorSetGroup6"/>
</p:tagLst>
</file>

<file path=ppt/tags/tag100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100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1008.xml><?xml version="1.0" encoding="utf-8"?>
<p:tagLst xmlns:a="http://schemas.openxmlformats.org/drawingml/2006/main" xmlns:r="http://schemas.openxmlformats.org/officeDocument/2006/relationships" xmlns:p="http://schemas.openxmlformats.org/presentationml/2006/main">
  <p:tag name="COLORSETCLASSNAME" val="ColorSet2"/>
  <p:tag name="COLORS" val="Black;-1;-1;-1;-1;-2"/>
</p:tagLst>
</file>

<file path=ppt/tags/tag100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10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 name="COLORS" val="-2;-2;-2;-2;-1;-2"/>
</p:tagLst>
</file>

<file path=ppt/tags/tag101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1011.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10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13.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10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1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10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1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LightBlue2;-1;-1;-2"/>
</p:tagLst>
</file>

<file path=ppt/tags/tag10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1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10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02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21.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2;-2;-1;-2"/>
</p:tagLst>
</file>

<file path=ppt/tags/tag10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23.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Object"/>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CHAPTER.COMBOINDEX" val="0"/>
  <p:tag name="FIELD.DPT.CONTENT" val="CI/BAA-UX"/>
  <p:tag name="FIELD.DPT.VALUE" val="CI/BAA-UX | "/>
  <p:tag name="FIELD.CHAPTER.CONTENT" val="Fiori Roles and Authorizations"/>
  <p:tag name="FIELD.CHAPTER.VALUE" val="Fiori Roles and Authorizations"/>
  <p:tag name="ML_LAYOUT_RESOURCE" val="BOSCH2_16_9.mcr"/>
  <p:tag name="CONFIG" val="BOSCH2"/>
  <p:tag name="NBTXT" val="Central Roles"/>
  <p:tag name="NBTXTC" val="Central Roles"/>
  <p:tag name="AGTX" val="Central Roles"/>
  <p:tag name="AGTXC" val="Central Roles"/>
  <p:tag name="COLORSETGROUPCLASSNAME" val="ColorSetGroup6"/>
  <p:tag name="CONTENT PLACEHOLDER 13_SHAPECLASSPROTECTIONTYPE" val="0"/>
  <p:tag name="CONTENT PLACEHOLDER 16_SHAPECLASSPROTECTIONTYPE" val="0"/>
  <p:tag name="PICTURE 15_SHAPECLASSPROTECTIONTYPE" val="15"/>
  <p:tag name="FIELD.REM_ANL.CONTENT" val=""/>
  <p:tag name="FIELD.REM_ANL.VALUE" val=""/>
  <p:tag name="FIELD.REM_ANL.COMBOINDEX" val="-2"/>
  <p:tag name="FIELD.DPT.COMBOINDEX" val="-2"/>
</p:tagLst>
</file>

<file path=ppt/tags/tag10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Logo2016.emf"/>
  <p:tag name="MLI" val="1"/>
  <p:tag name="SHAPECLASSNAME" val="LogoOnSlides"/>
  <p:tag name="SHAPECLASSPROTECTIONTYPE" val="15"/>
</p:tagLst>
</file>

<file path=ppt/tags/tag102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Supergraphic-Bottom-16-9.png"/>
  <p:tag name="MLI" val="1"/>
  <p:tag name="SHAPECLASSNAME" val="ColorBarOnSlides"/>
  <p:tag name="SHAPECLASSPROTECTIONTYPE" val="15"/>
</p:tagLst>
</file>

<file path=ppt/tags/tag102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FONTSETGROUPCLASSNAME" val="FontSetGroup1"/>
  <p:tag name="SHAPECLASSNAME" val="Chapterbox"/>
  <p:tag name="SHAPECLASSPROTECTIONTYPE" val="25"/>
  <p:tag name="COLORSETGROUPCLASSNAME" val="ColorSetGroup6"/>
  <p:tag name="COLORS" val="-2;-2;-2;-2;-1;-2"/>
</p:tagLst>
</file>

<file path=ppt/tags/tag1027.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CONF;DPT;DATE;"/>
  <p:tag name="MLI" val="1"/>
  <p:tag name="SHAPESETGROUPCLASSNAME" val="ShapeSetGroup1"/>
  <p:tag name="SHAPESETCLASSNAME" val="Object"/>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 name="COLORS" val="-2;-2;-2;-2;Red;-2"/>
  <p:tag name="COLORSETGROUPCLASSNAME" val="ColorSetGroup6"/>
</p:tagLst>
</file>

<file path=ppt/tags/tag10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COLORSETCLASSNAME" val="ColorSet1"/>
  <p:tag name="SCRIPT" val="1"/>
  <p:tag name="FIELDS" val="REM_ABL;COPY;"/>
  <p:tag name="MLI" val="1"/>
  <p:tag name="SHAPESETGROUPCLASSNAME" val="ShapeSetGroup1"/>
  <p:tag name="SHAPESETCLASSNAME" val="Object"/>
  <p:tag name="FONTSETGROUPCLASSNAME" val="FontSetGroup1"/>
  <p:tag name="SHAPECLASSNAME" val="FooterLine2OnSlides"/>
  <p:tag name="SHAPECLASSPROTECTIONTYPE" val="63"/>
  <p:tag name="RUNS.FONT" val="3"/>
  <p:tag name="FONTCOLOR" val="Black"/>
  <p:tag name="FONTCOLOR2" val="LightGray"/>
  <p:tag name="FONTCOLOR3" val="LightGray"/>
  <p:tag name="COLORS" val="-2;-2;-2;-2;Black;-2"/>
  <p:tag name="COLORSETGROUPCLASSNAME" val="ColorSetGroup6"/>
</p:tagLst>
</file>

<file path=ppt/tags/tag10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FONTSETGROUPCLASSNAME" val="FontSetGroup1"/>
  <p:tag name="SHAPECLASSNAME" val="PageNumberOnSlides"/>
  <p:tag name="SHAPECLASSPROTECTIONTYPE" val="63"/>
  <p:tag name="COLORSETGROUPCLASSNAME" val="ColorSetGroup6"/>
</p:tagLst>
</file>

<file path=ppt/tags/tag10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1;-2"/>
</p:tagLst>
</file>

<file path=ppt/tags/tag10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FONTSETGROUPCLASSNAME" val="FontSetGroup1"/>
  <p:tag name="SHAPECLASSNAME" val="Attachment"/>
  <p:tag name="SHAPECLASSPROTECTIONTYPE" val="3"/>
  <p:tag name="COLORSETGROUPCLASSNAME" val="ColorSetGroup1"/>
  <p:tag name="COLORS" val="-2;-2;-2;-2;-1;-2"/>
</p:tagLst>
</file>

<file path=ppt/tags/tag103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FONTSETGROUPCLASSNAME" val="FontSetGroup1"/>
  <p:tag name="SHAPECLASSNAME" val="tNavbar"/>
  <p:tag name="SHAPECLASSPROTECTIONTYPE" val="31"/>
  <p:tag name="COLORS" val="-2;-2;-2;-2;-2;-2"/>
  <p:tag name="COLORSETGROUPCLASSNAME" val="ColorSetGroup6"/>
</p:tagLst>
</file>

<file path=ppt/tags/tag10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Object"/>
  <p:tag name="FONTSETGROUPCLASSNAME" val="FontSetGroup1"/>
  <p:tag name="SHAPECLASSNAME" val="TitleOnSlides"/>
  <p:tag name="SHAPECLASSPROTECTIONTYPE" val="9"/>
  <p:tag name="COLORS" val="-2;-2;-2;-2;Primary;-2"/>
  <p:tag name="FONTCOLOR" val="Primary"/>
  <p:tag name="FONTCOLOR2" val="Primary"/>
  <p:tag name="RUNS.FONT" val="2"/>
  <p:tag name="COLORSETGROUPCLASSNAME" val="ColorSetGroup1"/>
</p:tagLst>
</file>

<file path=ppt/tags/tag1033.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8"/>
  <p:tag name="FONTSETGROUPCLASSNAME" val="FontSetGroup1"/>
  <p:tag name="SHAPECLASSNAME" val="ObjectFull"/>
  <p:tag name="SHAPECLASSPROTECTIONTYPE" val="0"/>
  <p:tag name="COLORS" val="-2;-2;-2;-2;-1;-2"/>
</p:tagLst>
</file>

<file path=ppt/tags/tag1034.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8"/>
  <p:tag name="FONTSETGROUPCLASSNAME" val="FontSetGroup1"/>
  <p:tag name="SHAPECLASSNAME" val="ObjectFull"/>
  <p:tag name="SHAPECLASSPROTECTIONTYPE" val="0"/>
  <p:tag name="COLORS" val="-2;-2;-2;-2;-1;-2"/>
</p:tagLst>
</file>

<file path=ppt/tags/tag1035.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8"/>
  <p:tag name="FONTSETGROUPCLASSNAME" val="FontSetGroup1"/>
  <p:tag name="SHAPECLASSNAME" val="ObjectFull"/>
  <p:tag name="SHAPECLASSPROTECTIONTYPE" val="0"/>
  <p:tag name="COLORS" val="-2;-2;-2;-2;-1;-2"/>
</p:tagLst>
</file>

<file path=ppt/tags/tag1036.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8"/>
  <p:tag name="FONTSETGROUPCLASSNAME" val="FontSetGroup1"/>
  <p:tag name="SHAPECLASSNAME" val="ObjectFull"/>
  <p:tag name="SHAPECLASSPROTECTIONTYPE" val="0"/>
  <p:tag name="COLORS" val="-2;-2;-2;-2;-1;-2"/>
</p:tagLst>
</file>

<file path=ppt/tags/tag1037.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10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3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10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4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LightBlue2;-1;-1;-2"/>
</p:tagLst>
</file>

<file path=ppt/tags/tag10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43.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2;-2;-1;-2"/>
</p:tagLst>
</file>

<file path=ppt/tags/tag10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45.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6"/>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NTENT" val=""/>
  <p:tag name="FIELD.REM_ANL.VALUE" val=""/>
  <p:tag name="FIELD.REM_ANL.COMBOINDEX" val="-2"/>
  <p:tag name="FIELD.DPT.COMBOINDEX" val="-2"/>
</p:tagLst>
</file>

<file path=ppt/tags/tag10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Logo2016.emf"/>
  <p:tag name="MLI" val="1"/>
  <p:tag name="SHAPECLASSNAME" val="LogoOnSlides"/>
  <p:tag name="SHAPECLASSPROTECTIONTYPE" val="15"/>
</p:tagLst>
</file>

<file path=ppt/tags/tag10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Supergraphic-Bottom-16-9.png"/>
  <p:tag name="MLI" val="1"/>
  <p:tag name="SHAPECLASSNAME" val="ColorBarOnSlides"/>
  <p:tag name="SHAPECLASSPROTECTIONTYPE" val="15"/>
</p:tagLst>
</file>

<file path=ppt/tags/tag104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6"/>
  <p:tag name="FONTSETGROUPCLASSNAME" val="FontSetGroup1"/>
  <p:tag name="SHAPECLASSNAME" val="Chapterbox"/>
  <p:tag name="SHAPECLASSPROTECTIONTYPE" val="25"/>
  <p:tag name="COLORS" val="-2;-2;-2;-2;-1;-2"/>
</p:tagLst>
</file>

<file path=ppt/tags/tag104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6"/>
  <p:tag name="FONTSETGROUPCLASSNAME" val="FontSetGroup1"/>
  <p:tag name="SHAPECLASSNAME" val="FooterLine1OnSlides"/>
  <p:tag name="SHAPECLASSPROTECTIONTYPE" val="63"/>
</p:tagLst>
</file>

<file path=ppt/tags/tag10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5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6"/>
  <p:tag name="FONTSETGROUPCLASSNAME" val="FontSetGroup1"/>
  <p:tag name="SHAPECLASSNAME" val="FooterLine2OnSlides"/>
  <p:tag name="SHAPECLASSPROTECTIONTYPE" val="63"/>
</p:tagLst>
</file>

<file path=ppt/tags/tag105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6"/>
  <p:tag name="FONTSETGROUPCLASSNAME" val="FontSetGroup1"/>
  <p:tag name="SHAPECLASSNAME" val="PageNumberOnSlides"/>
  <p:tag name="SHAPECLASSPROTECTIONTYPE" val="63"/>
</p:tagLst>
</file>

<file path=ppt/tags/tag105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6"/>
  <p:tag name="FONTSETGROUPCLASSNAME" val="FontSetGroup1"/>
  <p:tag name="SHAPECLASSNAME" val="Attachment"/>
  <p:tag name="SHAPECLASSPROTECTIONTYPE" val="3"/>
</p:tagLst>
</file>

<file path=ppt/tags/tag105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6"/>
  <p:tag name="FONTSETGROUPCLASSNAME" val="FontSetGroup1"/>
  <p:tag name="SHAPECLASSNAME" val="tNavbar"/>
  <p:tag name="SHAPECLASSPROTECTIONTYPE" val="31"/>
</p:tagLst>
</file>

<file path=ppt/tags/tag10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6"/>
  <p:tag name="FONTSETGROUPCLASSNAME" val="FontSetGroup1"/>
  <p:tag name="SHAPECLASSNAME" val="TitleOnSlides"/>
  <p:tag name="SHAPECLASSPROTECTIONTYPE" val="9"/>
  <p:tag name="COLORS" val="-2;-2;-2;-2;Primary;-2"/>
</p:tagLst>
</file>

<file path=ppt/tags/tag105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5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5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5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5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107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108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8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Blue2;-1;-1;-2"/>
</p:tagLst>
</file>

<file path=ppt/tags/tag1082.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1083.xml><?xml version="1.0" encoding="utf-8"?>
<p:tagLst xmlns:a="http://schemas.openxmlformats.org/drawingml/2006/main" xmlns:r="http://schemas.openxmlformats.org/officeDocument/2006/relationships" xmlns:p="http://schemas.openxmlformats.org/presentationml/2006/main">
  <p:tag name="COLORSETCLASSNAME" val="ColorSet2"/>
  <p:tag name="COLORS" val="-2;-2;Turquoise;-1;-1;-2"/>
</p:tagLst>
</file>

<file path=ppt/tags/tag1084.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108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108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108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1088.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108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10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92.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1093.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1094.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09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096.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1097.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2;-1;-2;-2;-1;-2"/>
</p:tagLst>
</file>

<file path=ppt/tags/tag1098.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1099.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2"/>
  <p:tag name="COLORSETGROUPCLASSNAME" val="ColorSetGroup1"/>
  <p:tag name="FONTSETGROUPCLASSNAME" val="FontSetGroup1"/>
  <p:tag name="SHAPECLASSFILE" val="Bosch-Supergraphic-P2-16-9.png"/>
  <p:tag name="MLI" val="1"/>
  <p:tag name="SHAPECLASSNAME" val="Supergraphic2"/>
  <p:tag name="SHAPECLASSPROTECTIONTYPE" val="15"/>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110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Blue2;-1;-1;-2"/>
</p:tagLst>
</file>

<file path=ppt/tags/tag1101.xml><?xml version="1.0" encoding="utf-8"?>
<p:tagLst xmlns:a="http://schemas.openxmlformats.org/drawingml/2006/main" xmlns:r="http://schemas.openxmlformats.org/officeDocument/2006/relationships" xmlns:p="http://schemas.openxmlformats.org/presentationml/2006/main">
  <p:tag name="COLORSETCLASSNAME" val="ColorSet2"/>
  <p:tag name="COLORS" val="-2;-2;Turquoise;-1;-1;-2"/>
</p:tagLst>
</file>

<file path=ppt/tags/tag11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4.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2;-1;-1;-2"/>
</p:tagLst>
</file>

<file path=ppt/tags/tag110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1106.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1107.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1108.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1109.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1110.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2;-2;-1;-2"/>
</p:tagLst>
</file>

<file path=ppt/tags/tag1111.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1112.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1113.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1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1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1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1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1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TitleOnly"/>
  <p:tag name="COLORSETGROUPCLASSNAME" val="ColorSetGroup6"/>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REM_ANL.COMBOINDEX" val="-2"/>
  <p:tag name="FIELD.DPT.COMBOINDEX" val="-2"/>
</p:tagLst>
</file>

<file path=ppt/tags/tag11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Logo2016.emf"/>
  <p:tag name="MLI" val="1"/>
  <p:tag name="SHAPECLASSNAME" val="LogoOnSlides"/>
  <p:tag name="SHAPECLASSPROTECTIONTYPE" val="15"/>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112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Supergraphic-Bottom-16-9.png"/>
  <p:tag name="MLI" val="1"/>
  <p:tag name="SHAPECLASSNAME" val="ColorBarOnSlides"/>
  <p:tag name="SHAPECLASSPROTECTIONTYPE" val="15"/>
</p:tagLst>
</file>

<file path=ppt/tags/tag112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6"/>
  <p:tag name="FONTSETGROUPCLASSNAME" val="FontSetGroup1"/>
  <p:tag name="SHAPECLASSNAME" val="Chapterbox"/>
  <p:tag name="SHAPECLASSPROTECTIONTYPE" val="25"/>
  <p:tag name="COLORS" val="-2;-2;-2;-2;-1;-2"/>
</p:tagLst>
</file>

<file path=ppt/tags/tag112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6"/>
  <p:tag name="FONTSETGROUPCLASSNAME" val="FontSetGroup1"/>
  <p:tag name="SHAPECLASSNAME" val="FooterLine1OnSlides"/>
  <p:tag name="SHAPECLASSPROTECTIONTYPE" val="63"/>
</p:tagLst>
</file>

<file path=ppt/tags/tag112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6"/>
  <p:tag name="FONTSETGROUPCLASSNAME" val="FontSetGroup1"/>
  <p:tag name="SHAPECLASSNAME" val="FooterLine2OnSlides"/>
  <p:tag name="SHAPECLASSPROTECTIONTYPE" val="63"/>
</p:tagLst>
</file>

<file path=ppt/tags/tag112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6"/>
  <p:tag name="FONTSETGROUPCLASSNAME" val="FontSetGroup1"/>
  <p:tag name="SHAPECLASSNAME" val="PageNumberOnSlides"/>
  <p:tag name="SHAPECLASSPROTECTIONTYPE" val="63"/>
</p:tagLst>
</file>

<file path=ppt/tags/tag11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6"/>
  <p:tag name="FONTSETGROUPCLASSNAME" val="FontSetGroup1"/>
  <p:tag name="SHAPECLASSNAME" val="Attachment"/>
  <p:tag name="SHAPECLASSPROTECTIONTYPE" val="3"/>
</p:tagLst>
</file>

<file path=ppt/tags/tag112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6"/>
  <p:tag name="FONTSETGROUPCLASSNAME" val="FontSetGroup1"/>
  <p:tag name="SHAPECLASSNAME" val="tNavbar"/>
  <p:tag name="SHAPECLASSPROTECTIONTYPE" val="31"/>
</p:tagLst>
</file>

<file path=ppt/tags/tag11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6"/>
  <p:tag name="FONTSETGROUPCLASSNAME" val="FontSetGroup1"/>
  <p:tag name="SHAPECLASSNAME" val="TitleOnSlides"/>
  <p:tag name="SHAPECLASSPROTECTIONTYPE" val="9"/>
  <p:tag name="COLORS" val="-2;-2;-2;-2;-1;-2"/>
</p:tagLst>
</file>

<file path=ppt/tags/tag112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2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113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3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3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3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3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3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3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3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3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3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4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4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4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4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4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4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4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4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51.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Green2;-2"/>
</p:tagLst>
</file>

<file path=ppt/tags/tag1152.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2"/>
</p:tagLst>
</file>

<file path=ppt/tags/tag1153.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5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5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5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5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6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63.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6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6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6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7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73.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7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7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17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77.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TitleOnly"/>
  <p:tag name="COLORSETGROUPCLASSNAME" val="ColorSetGroup6"/>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REM_ANL.COMBOINDEX" val="-2"/>
  <p:tag name="FIELD.DPT.COMBOINDEX" val="-2"/>
</p:tagLst>
</file>

<file path=ppt/tags/tag11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Logo2016.emf"/>
  <p:tag name="MLI" val="1"/>
  <p:tag name="SHAPECLASSNAME" val="LogoOnSlides"/>
  <p:tag name="SHAPECLASSPROTECTIONTYPE" val="15"/>
</p:tagLst>
</file>

<file path=ppt/tags/tag117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Supergraphic-Bottom-16-9.png"/>
  <p:tag name="MLI" val="1"/>
  <p:tag name="SHAPECLASSNAME" val="ColorBarOnSlides"/>
  <p:tag name="SHAPECLASSPROTECTIONTYPE" val="15"/>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8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6"/>
  <p:tag name="FONTSETGROUPCLASSNAME" val="FontSetGroup1"/>
  <p:tag name="SHAPECLASSNAME" val="Chapterbox"/>
  <p:tag name="SHAPECLASSPROTECTIONTYPE" val="25"/>
  <p:tag name="COLORS" val="-2;-2;-2;-2;-1;-2"/>
</p:tagLst>
</file>

<file path=ppt/tags/tag118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6"/>
  <p:tag name="FONTSETGROUPCLASSNAME" val="FontSetGroup1"/>
  <p:tag name="SHAPECLASSNAME" val="FooterLine1OnSlides"/>
  <p:tag name="SHAPECLASSPROTECTIONTYPE" val="63"/>
</p:tagLst>
</file>

<file path=ppt/tags/tag118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6"/>
  <p:tag name="FONTSETGROUPCLASSNAME" val="FontSetGroup1"/>
  <p:tag name="SHAPECLASSNAME" val="FooterLine2OnSlides"/>
  <p:tag name="SHAPECLASSPROTECTIONTYPE" val="63"/>
</p:tagLst>
</file>

<file path=ppt/tags/tag118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6"/>
  <p:tag name="FONTSETGROUPCLASSNAME" val="FontSetGroup1"/>
  <p:tag name="SHAPECLASSNAME" val="PageNumberOnSlides"/>
  <p:tag name="SHAPECLASSPROTECTIONTYPE" val="63"/>
</p:tagLst>
</file>

<file path=ppt/tags/tag118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6"/>
  <p:tag name="FONTSETGROUPCLASSNAME" val="FontSetGroup1"/>
  <p:tag name="SHAPECLASSNAME" val="Attachment"/>
  <p:tag name="SHAPECLASSPROTECTIONTYPE" val="3"/>
</p:tagLst>
</file>

<file path=ppt/tags/tag118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6"/>
  <p:tag name="FONTSETGROUPCLASSNAME" val="FontSetGroup1"/>
  <p:tag name="SHAPECLASSNAME" val="tNavbar"/>
  <p:tag name="SHAPECLASSPROTECTIONTYPE" val="31"/>
</p:tagLst>
</file>

<file path=ppt/tags/tag118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6"/>
  <p:tag name="FONTSETGROUPCLASSNAME" val="FontSetGroup1"/>
  <p:tag name="SHAPECLASSNAME" val="TitleOnSlides"/>
  <p:tag name="SHAPECLASSPROTECTIONTYPE" val="9"/>
  <p:tag name="COLORS" val="-2;-2;-2;-2;-1;-2"/>
</p:tagLst>
</file>

<file path=ppt/tags/tag118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1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89.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ChapterTitle"/>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1_SHAPECLASSPROTECTIONTYPE" val="3"/>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PICTURE 2_SHAPECLASSPROTECTIONTYPE" val="15"/>
  <p:tag name="PICTURE 5_SHAPECLASSPROTECTIONTYPE" val="15"/>
  <p:tag name="NBTXT" val="Central Roles"/>
  <p:tag name="NBTXTC" val="Central Roles"/>
  <p:tag name="AGTX" val="Central Roles"/>
  <p:tag name="AGTXC" val="Central Roles"/>
  <p:tag name="COLORSETGROUPCLASSNAME" val="ColorSetGroup7"/>
  <p:tag name="FIELD.REM_ANL.CONTENT" val=""/>
  <p:tag name="FIELD.REM_ANL.VALUE" val=""/>
  <p:tag name="FIELD.REM_ANL.COMBOINDEX" val="-2"/>
  <p:tag name="FIELD.DPT.COMBOINDEX" val="-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119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7"/>
  <p:tag name="FONTSETGROUPCLASSNAME" val="FontSetGroup1"/>
  <p:tag name="SHAPECLASSFILE" val="BoschLogo2016.emf"/>
  <p:tag name="MLI" val="1"/>
  <p:tag name="SHAPECLASSNAME" val="LogoOnSlides"/>
  <p:tag name="SHAPECLASSPROTECTIONTYPE" val="15"/>
</p:tagLst>
</file>

<file path=ppt/tags/tag119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7"/>
  <p:tag name="FONTSETGROUPCLASSNAME" val="FontSetGroup1"/>
  <p:tag name="SHAPECLASSFILE" val="Bosch-Symbol-Logotype-Supergraphic.png"/>
  <p:tag name="MLI" val="1"/>
  <p:tag name="SHAPECLASSNAME" val="ColorBarOnTitleSlides"/>
  <p:tag name="SHAPECLASSPROTECTIONTYPE" val="15"/>
</p:tagLst>
</file>

<file path=ppt/tags/tag1192.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FONTSETGROUPCLASSNAME" val="FontSetGroup1"/>
  <p:tag name="SHAPECLASSNAME" val="TextOnChapterSlide"/>
  <p:tag name="SHAPECLASSPROTECTIONTYPE" val="3"/>
  <p:tag name="COLORSETGROUPCLASSNAME" val="ColorSetGroup1"/>
  <p:tag name="COLORS" val="-2;-2;-2;-2;-1;-2"/>
</p:tagLst>
</file>

<file path=ppt/tags/tag1193.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Object"/>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CHAPTER.COMBOINDEX" val="0"/>
  <p:tag name="FIELD.DPT.CONTENT" val="CI/BAA-UX"/>
  <p:tag name="FIELD.DPT.VALUE" val="CI/BAA-UX | "/>
  <p:tag name="FIELD.CHAPTER.CONTENT" val="Fiori Development"/>
  <p:tag name="FIELD.CHAPTER.VALUE" val="Fiori Development"/>
  <p:tag name="ML_LAYOUT_RESOURCE" val="BOSCH2_16_9.mcr"/>
  <p:tag name="CONFIG" val="BOSCH2"/>
  <p:tag name="NBTXT" val="SAPUI5 Framework - Lifecycle"/>
  <p:tag name="NBTXTC" val="SAPUI5 Framework - Lifecycle"/>
  <p:tag name="AGTX" val="SAPUI5 Framework - Lifecycle"/>
  <p:tag name="AGTXC" val="SAPUI5 Framework - Lifecycle"/>
  <p:tag name="COLORSETGROUPCLASSNAME" val="ColorSetGroup7"/>
  <p:tag name="FIELD.REM_ANL.CONTENT" val=""/>
  <p:tag name="FIELD.REM_ANL.VALUE" val=""/>
  <p:tag name="FIELD.REM_ANL.COMBOINDEX" val="-2"/>
  <p:tag name="FIELD.DPT.COMBOINDEX" val="-2"/>
</p:tagLst>
</file>

<file path=ppt/tags/tag119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7"/>
  <p:tag name="FONTSETGROUPCLASSNAME" val="FontSetGroup1"/>
  <p:tag name="SHAPECLASSFILE" val="BoschLogo2016.emf"/>
  <p:tag name="MLI" val="1"/>
  <p:tag name="SHAPECLASSNAME" val="LogoOnSlides"/>
  <p:tag name="SHAPECLASSPROTECTIONTYPE" val="15"/>
</p:tagLst>
</file>

<file path=ppt/tags/tag11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7"/>
  <p:tag name="FONTSETGROUPCLASSNAME" val="FontSetGroup1"/>
  <p:tag name="SHAPECLASSFILE" val="Bosch-Supergraphic-Bottom-16-9.png"/>
  <p:tag name="MLI" val="1"/>
  <p:tag name="SHAPECLASSNAME" val="ColorBarOnSlides"/>
  <p:tag name="SHAPECLASSPROTECTIONTYPE" val="15"/>
</p:tagLst>
</file>

<file path=ppt/tags/tag119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FONTSETGROUPCLASSNAME" val="FontSetGroup1"/>
  <p:tag name="SHAPECLASSNAME" val="Chapterbox"/>
  <p:tag name="SHAPECLASSPROTECTIONTYPE" val="25"/>
  <p:tag name="COLORSETGROUPCLASSNAME" val="ColorSetGroup7"/>
  <p:tag name="COLORS" val="-2;-2;-2;-2;-1;-2"/>
</p:tagLst>
</file>

<file path=ppt/tags/tag1197.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CONF;DPT;DATE;"/>
  <p:tag name="MLI" val="1"/>
  <p:tag name="SHAPESETGROUPCLASSNAME" val="ShapeSetGroup1"/>
  <p:tag name="SHAPESETCLASSNAME" val="Object"/>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 name="COLORS" val="-2;-2;-2;-2;Red;-2"/>
  <p:tag name="COLORSETGROUPCLASSNAME" val="ColorSetGroup7"/>
</p:tagLst>
</file>

<file path=ppt/tags/tag119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COLORSETCLASSNAME" val="ColorSet1"/>
  <p:tag name="SCRIPT" val="1"/>
  <p:tag name="FIELDS" val="REM_ABL;COPY;"/>
  <p:tag name="MLI" val="1"/>
  <p:tag name="SHAPESETGROUPCLASSNAME" val="ShapeSetGroup1"/>
  <p:tag name="SHAPESETCLASSNAME" val="Object"/>
  <p:tag name="FONTSETGROUPCLASSNAME" val="FontSetGroup1"/>
  <p:tag name="SHAPECLASSNAME" val="FooterLine2OnSlides"/>
  <p:tag name="SHAPECLASSPROTECTIONTYPE" val="63"/>
  <p:tag name="RUNS.FONT" val="3"/>
  <p:tag name="FONTCOLOR" val="Black"/>
  <p:tag name="FONTCOLOR2" val="LightGray"/>
  <p:tag name="FONTCOLOR3" val="LightGray"/>
  <p:tag name="COLORS" val="-2;-2;-2;-2;Black;-2"/>
  <p:tag name="COLORSETGROUPCLASSNAME" val="ColorSetGroup7"/>
</p:tagLst>
</file>

<file path=ppt/tags/tag119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FONTSETGROUPCLASSNAME" val="FontSetGroup1"/>
  <p:tag name="SHAPECLASSNAME" val="PageNumberOnSlides"/>
  <p:tag name="SHAPECLASSPROTECTIONTYPE" val="63"/>
  <p:tag name="COLORSETGROUPCLASSNAME" val="ColorSetGroup7"/>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2"/>
  <p:tag name="COLORSETGROUPCLASSNAME" val="ColorSetGroup1"/>
  <p:tag name="FONTSETGROUPCLASSNAME" val="FontSetGroup1"/>
  <p:tag name="SHAPECLASSFILE" val="BoschLogo2016.emf"/>
  <p:tag name="MLI" val="1"/>
  <p:tag name="SHAPECLASSNAME" val="LogoOnSlides"/>
  <p:tag name="SHAPECLASSPROTECTIONTYPE" val="15"/>
  <p:tag name="COLORS" val="-2;-2;-2;-2;-1;-2"/>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120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FONTSETGROUPCLASSNAME" val="FontSetGroup1"/>
  <p:tag name="SHAPECLASSNAME" val="Attachment"/>
  <p:tag name="SHAPECLASSPROTECTIONTYPE" val="3"/>
  <p:tag name="COLORSETGROUPCLASSNAME" val="ColorSetGroup1"/>
  <p:tag name="COLORS" val="-2;-2;-2;-2;-1;-2"/>
</p:tagLst>
</file>

<file path=ppt/tags/tag120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FONTSETGROUPCLASSNAME" val="FontSetGroup1"/>
  <p:tag name="SHAPECLASSNAME" val="tNavbar"/>
  <p:tag name="SHAPECLASSPROTECTIONTYPE" val="31"/>
  <p:tag name="COLORS" val="-2;-2;-2;-2;-2;-2"/>
  <p:tag name="COLORSETGROUPCLASSNAME" val="ColorSetGroup7"/>
</p:tagLst>
</file>

<file path=ppt/tags/tag120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Object"/>
  <p:tag name="FONTSETGROUPCLASSNAME" val="FontSetGroup1"/>
  <p:tag name="SHAPECLASSNAME" val="TitleOnSlides"/>
  <p:tag name="SHAPECLASSPROTECTIONTYPE" val="9"/>
  <p:tag name="COLORS" val="-2;-2;-2;-2;Primary;-2"/>
  <p:tag name="FONTCOLOR" val="Primary"/>
  <p:tag name="FONTCOLOR2" val="Primary"/>
  <p:tag name="RUNS.FONT" val="2"/>
  <p:tag name="COLORSETGROUPCLASSNAME" val="ColorSetGroup1"/>
</p:tagLst>
</file>

<file path=ppt/tags/tag120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een;-1;-1;-2"/>
</p:tagLst>
</file>

<file path=ppt/tags/tag120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een;-1;-1;-2"/>
</p:tagLst>
</file>

<file path=ppt/tags/tag120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Blue;-1;-1;-2"/>
</p:tagLst>
</file>

<file path=ppt/tags/tag120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Blue;-1;-1;-2"/>
</p:tagLst>
</file>

<file path=ppt/tags/tag120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0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0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1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21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1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1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1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16.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Object"/>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CHAPTER.COMBOINDEX" val="0"/>
  <p:tag name="FIELD.DPT.CONTENT" val="CI/BAA-UX"/>
  <p:tag name="FIELD.DPT.VALUE" val="CI/BAA-UX | "/>
  <p:tag name="FIELD.CHAPTER.CONTENT" val="Fiori Development  "/>
  <p:tag name="FIELD.CHAPTER.VALUE" val="Fiori Development  "/>
  <p:tag name="ML_LAYOUT_RESOURCE" val="BOSCH2_16_9.mcr"/>
  <p:tag name="CONFIG" val="BOSCH2"/>
  <p:tag name="NBTXT" val="Tiered Layer Development"/>
  <p:tag name="NBTXTC" val="Tiered Layer Development"/>
  <p:tag name="AGTX" val="Tiered Layer Development"/>
  <p:tag name="AGTXC" val="Tiered Layer Development"/>
  <p:tag name="COLORSETGROUPCLASSNAME" val="ColorSetGroup7"/>
  <p:tag name="FIELD.REM_ANL.CONTENT" val=""/>
  <p:tag name="FIELD.REM_ANL.VALUE" val=""/>
  <p:tag name="FIELD.REM_ANL.COMBOINDEX" val="-2"/>
  <p:tag name="FIELD.DPT.COMBOINDEX" val="-2"/>
</p:tagLst>
</file>

<file path=ppt/tags/tag12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7"/>
  <p:tag name="FONTSETGROUPCLASSNAME" val="FontSetGroup1"/>
  <p:tag name="SHAPECLASSFILE" val="BoschLogo2016.emf"/>
  <p:tag name="MLI" val="1"/>
  <p:tag name="SHAPECLASSNAME" val="LogoOnSlides"/>
  <p:tag name="SHAPECLASSPROTECTIONTYPE" val="15"/>
</p:tagLst>
</file>

<file path=ppt/tags/tag12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7"/>
  <p:tag name="FONTSETGROUPCLASSNAME" val="FontSetGroup1"/>
  <p:tag name="SHAPECLASSFILE" val="Bosch-Supergraphic-Bottom-16-9.png"/>
  <p:tag name="MLI" val="1"/>
  <p:tag name="SHAPECLASSNAME" val="ColorBarOnSlides"/>
  <p:tag name="SHAPECLASSPROTECTIONTYPE" val="15"/>
</p:tagLst>
</file>

<file path=ppt/tags/tag121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FONTSETGROUPCLASSNAME" val="FontSetGroup1"/>
  <p:tag name="SHAPECLASSNAME" val="Chapterbox"/>
  <p:tag name="SHAPECLASSPROTECTIONTYPE" val="25"/>
  <p:tag name="COLORS" val="-2;-2;-2;-2;-2;-2"/>
  <p:tag name="COLORSETGROUPCLASSNAME" val="ColorSetGroup7"/>
</p:tagLst>
</file>

<file path=ppt/tags/tag12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REM_ANL.CONTENT" val=""/>
  <p:tag name="FIELD.REM_ANL.VALUE" val=""/>
  <p:tag name="FIELD.REM_ANL.COMBOINDEX" val="-2"/>
  <p:tag name="FIELD.DPT.COMBOINDEX" val="-2"/>
</p:tagLst>
</file>

<file path=ppt/tags/tag1220.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CONF;DPT;DATE;"/>
  <p:tag name="MLI" val="1"/>
  <p:tag name="SHAPESETGROUPCLASSNAME" val="ShapeSetGroup1"/>
  <p:tag name="SHAPESETCLASSNAME" val="Object"/>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 name="COLORS" val="-2;-2;-2;-2;Red;-2"/>
  <p:tag name="COLORSETGROUPCLASSNAME" val="ColorSetGroup7"/>
</p:tagLst>
</file>

<file path=ppt/tags/tag122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COLORSETCLASSNAME" val="ColorSet1"/>
  <p:tag name="SCRIPT" val="1"/>
  <p:tag name="FIELDS" val="REM_ABL;COPY;"/>
  <p:tag name="MLI" val="1"/>
  <p:tag name="SHAPESETGROUPCLASSNAME" val="ShapeSetGroup1"/>
  <p:tag name="SHAPESETCLASSNAME" val="Object"/>
  <p:tag name="FONTSETGROUPCLASSNAME" val="FontSetGroup1"/>
  <p:tag name="SHAPECLASSNAME" val="FooterLine2OnSlides"/>
  <p:tag name="SHAPECLASSPROTECTIONTYPE" val="63"/>
  <p:tag name="RUNS.FONT" val="3"/>
  <p:tag name="FONTCOLOR" val="Black"/>
  <p:tag name="FONTCOLOR2" val="LightGray"/>
  <p:tag name="FONTCOLOR3" val="LightGray"/>
  <p:tag name="COLORS" val="-2;-2;-2;-2;Black;-2"/>
  <p:tag name="COLORSETGROUPCLASSNAME" val="ColorSetGroup7"/>
</p:tagLst>
</file>

<file path=ppt/tags/tag122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FONTSETGROUPCLASSNAME" val="FontSetGroup1"/>
  <p:tag name="SHAPECLASSNAME" val="PageNumberOnSlides"/>
  <p:tag name="SHAPECLASSPROTECTIONTYPE" val="63"/>
  <p:tag name="COLORSETGROUPCLASSNAME" val="ColorSetGroup7"/>
</p:tagLst>
</file>

<file path=ppt/tags/tag122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FONTSETGROUPCLASSNAME" val="FontSetGroup1"/>
  <p:tag name="SHAPECLASSNAME" val="Attachment"/>
  <p:tag name="SHAPECLASSPROTECTIONTYPE" val="3"/>
  <p:tag name="COLORSETGROUPCLASSNAME" val="ColorSetGroup1"/>
  <p:tag name="COLORS" val="-2;-2;-2;-2;-1;-2"/>
</p:tagLst>
</file>

<file path=ppt/tags/tag122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FONTSETGROUPCLASSNAME" val="FontSetGroup1"/>
  <p:tag name="SHAPECLASSNAME" val="tNavbar"/>
  <p:tag name="SHAPECLASSPROTECTIONTYPE" val="31"/>
  <p:tag name="COLORS" val="-2;-2;-2;-2;-2;-2"/>
  <p:tag name="COLORSETGROUPCLASSNAME" val="ColorSetGroup7"/>
</p:tagLst>
</file>

<file path=ppt/tags/tag122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Object"/>
  <p:tag name="FONTSETGROUPCLASSNAME" val="FontSetGroup1"/>
  <p:tag name="SHAPECLASSNAME" val="TitleOnSlides"/>
  <p:tag name="SHAPECLASSPROTECTIONTYPE" val="9"/>
  <p:tag name="COLORS" val="-2;-2;-2;-2;Primary;-2"/>
  <p:tag name="FONTCOLOR" val="Primary"/>
  <p:tag name="FONTCOLOR2" val="Primary"/>
  <p:tag name="RUNS.FONT" val="2"/>
  <p:tag name="COLORSETGROUPCLASSNAME" val="ColorSetGroup1"/>
</p:tagLst>
</file>

<file path=ppt/tags/tag122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2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2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2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1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230.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231.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232.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23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3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123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23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23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3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123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124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4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124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24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4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4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124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247.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24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124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125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5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5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5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5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5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5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5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5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5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126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6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6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6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6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6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6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6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6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1;-1;-1;-2"/>
</p:tagLst>
</file>

<file path=ppt/tags/tag1269.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12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270.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271.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1272.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1273.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27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7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27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2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7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7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280.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1281.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28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2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84.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128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28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28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88.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128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Lst>
</file>

<file path=ppt/tags/tag12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9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98.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Object"/>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CHAPTER.COMBOINDEX" val="0"/>
  <p:tag name="FIELD.DPT.CONTENT" val="CI/BAA-UX"/>
  <p:tag name="FIELD.DPT.VALUE" val="CI/BAA-UX | "/>
  <p:tag name="FIELD.CHAPTER.CONTENT" val="Fiori Development"/>
  <p:tag name="FIELD.CHAPTER.VALUE" val="Fiori Development"/>
  <p:tag name="ML_LAYOUT_RESOURCE" val="BOSCH2_16_9.mcr"/>
  <p:tag name="CONFIG" val="BOSCH2"/>
  <p:tag name="NBTXT" val="Central WebIDE "/>
  <p:tag name="NBTXTC" val="Central WebIDE "/>
  <p:tag name="AGTX" val="Central WebIDE "/>
  <p:tag name="AGTXC" val="Central WebIDE "/>
  <p:tag name="COLORSETGROUPCLASSNAME" val="ColorSetGroup7"/>
  <p:tag name="FIELD.REM_ANL.CONTENT" val=""/>
  <p:tag name="FIELD.REM_ANL.VALUE" val=""/>
  <p:tag name="FIELD.REM_ANL.COMBOINDEX" val="-2"/>
  <p:tag name="FIELD.DPT.COMBOINDEX" val="-2"/>
</p:tagLst>
</file>

<file path=ppt/tags/tag129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2"/>
  <p:tag name="COLORSETGROUPCLASSNAME" val="ColorSetGroup1"/>
  <p:tag name="FONTSETGROUPCLASSNAME" val="FontSetGroup1"/>
  <p:tag name="SHAPECLASSFILE" val="Bosch-Symbol-Logotype-Supergraphic.png"/>
  <p:tag name="MLI" val="1"/>
  <p:tag name="SHAPECLASSNAME" val="ColorBarOnTitleSlides"/>
  <p:tag name="SHAPECLASSPROTECTIONTYPE" val="15"/>
  <p:tag name="COLORS" val="-2;-2;-2;-2;-1;-2"/>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0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30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30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03.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1304.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Violet;-1;-1;-2"/>
</p:tagLst>
</file>

<file path=ppt/tags/tag130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30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7"/>
  <p:tag name="FONTSETGROUPCLASSNAME" val="FontSetGroup1"/>
  <p:tag name="SHAPECLASSFILE" val="BoschLogo2016.emf"/>
  <p:tag name="MLI" val="1"/>
  <p:tag name="SHAPECLASSNAME" val="LogoOnSlides"/>
  <p:tag name="SHAPECLASSPROTECTIONTYPE" val="15"/>
</p:tagLst>
</file>

<file path=ppt/tags/tag130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7"/>
  <p:tag name="FONTSETGROUPCLASSNAME" val="FontSetGroup1"/>
  <p:tag name="SHAPECLASSFILE" val="Bosch-Supergraphic-Bottom-16-9.png"/>
  <p:tag name="MLI" val="1"/>
  <p:tag name="SHAPECLASSNAME" val="ColorBarOnSlides"/>
  <p:tag name="SHAPECLASSPROTECTIONTYPE" val="15"/>
</p:tagLst>
</file>

<file path=ppt/tags/tag130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FONTSETGROUPCLASSNAME" val="FontSetGroup1"/>
  <p:tag name="SHAPECLASSNAME" val="Chapterbox"/>
  <p:tag name="SHAPECLASSPROTECTIONTYPE" val="25"/>
  <p:tag name="COLORSETGROUPCLASSNAME" val="ColorSetGroup7"/>
  <p:tag name="COLORS" val="-2;-2;-2;-2;-1;-2"/>
</p:tagLst>
</file>

<file path=ppt/tags/tag1309.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CONF;DPT;DATE;"/>
  <p:tag name="MLI" val="1"/>
  <p:tag name="SHAPESETGROUPCLASSNAME" val="ShapeSetGroup1"/>
  <p:tag name="SHAPESETCLASSNAME" val="Object"/>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 name="COLORS" val="-2;-2;-2;-2;Red;-2"/>
  <p:tag name="COLORSETGROUPCLASSNAME" val="ColorSetGroup7"/>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2"/>
  <p:tag name="COLORS" val="-2;-2;-2;-2;Primary;-2"/>
</p:tagLst>
</file>

<file path=ppt/tags/tag131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COLORSETCLASSNAME" val="ColorSet1"/>
  <p:tag name="SCRIPT" val="1"/>
  <p:tag name="FIELDS" val="REM_ABL;COPY;"/>
  <p:tag name="MLI" val="1"/>
  <p:tag name="SHAPESETGROUPCLASSNAME" val="ShapeSetGroup1"/>
  <p:tag name="SHAPESETCLASSNAME" val="Object"/>
  <p:tag name="FONTSETGROUPCLASSNAME" val="FontSetGroup1"/>
  <p:tag name="SHAPECLASSNAME" val="FooterLine2OnSlides"/>
  <p:tag name="SHAPECLASSPROTECTIONTYPE" val="63"/>
  <p:tag name="RUNS.FONT" val="3"/>
  <p:tag name="FONTCOLOR" val="Black"/>
  <p:tag name="FONTCOLOR2" val="LightGray"/>
  <p:tag name="FONTCOLOR3" val="LightGray"/>
  <p:tag name="COLORS" val="-2;-2;-2;-2;Black;-2"/>
  <p:tag name="COLORSETGROUPCLASSNAME" val="ColorSetGroup7"/>
</p:tagLst>
</file>

<file path=ppt/tags/tag131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FONTSETGROUPCLASSNAME" val="FontSetGroup1"/>
  <p:tag name="SHAPECLASSNAME" val="PageNumberOnSlides"/>
  <p:tag name="SHAPECLASSPROTECTIONTYPE" val="63"/>
  <p:tag name="COLORSETGROUPCLASSNAME" val="ColorSetGroup7"/>
</p:tagLst>
</file>

<file path=ppt/tags/tag131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FONTSETGROUPCLASSNAME" val="FontSetGroup1"/>
  <p:tag name="SHAPECLASSNAME" val="Attachment"/>
  <p:tag name="SHAPECLASSPROTECTIONTYPE" val="3"/>
  <p:tag name="COLORSETGROUPCLASSNAME" val="ColorSetGroup1"/>
  <p:tag name="COLORS" val="-2;-2;-2;-2;-1;-2"/>
</p:tagLst>
</file>

<file path=ppt/tags/tag131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FONTSETGROUPCLASSNAME" val="FontSetGroup1"/>
  <p:tag name="SHAPECLASSNAME" val="tNavbar"/>
  <p:tag name="SHAPECLASSPROTECTIONTYPE" val="31"/>
  <p:tag name="COLORS" val="-2;-2;-2;-2;-2;-2"/>
  <p:tag name="COLORSETGROUPCLASSNAME" val="ColorSetGroup7"/>
</p:tagLst>
</file>

<file path=ppt/tags/tag131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Object"/>
  <p:tag name="FONTSETGROUPCLASSNAME" val="FontSetGroup1"/>
  <p:tag name="SHAPECLASSNAME" val="TitleOnSlides"/>
  <p:tag name="SHAPECLASSPROTECTIONTYPE" val="9"/>
  <p:tag name="COLORS" val="-2;-2;-2;-2;Primary;-2"/>
  <p:tag name="FONTCOLOR" val="Primary"/>
  <p:tag name="FONTCOLOR2" val="Primary"/>
  <p:tag name="RUNS.FONT" val="2"/>
  <p:tag name="COLORSETGROUPCLASSNAME" val="ColorSetGroup1"/>
</p:tagLst>
</file>

<file path=ppt/tags/tag131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1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131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1318.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31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2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21.xml><?xml version="1.0" encoding="utf-8"?>
<p:tagLst xmlns:a="http://schemas.openxmlformats.org/drawingml/2006/main" xmlns:r="http://schemas.openxmlformats.org/officeDocument/2006/relationships" xmlns:p="http://schemas.openxmlformats.org/presentationml/2006/main">
  <p:tag name="COLORS" val="-2;-2;-2;-2;-1;-1"/>
  <p:tag name="COLORSETCLASSNAME" val="ColorSet2"/>
</p:tagLst>
</file>

<file path=ppt/tags/tag13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2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32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26.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1327.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1328.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132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33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3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3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3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3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3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3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3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38.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133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134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4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4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34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4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4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4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47.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134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4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135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5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5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135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35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5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5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5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5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5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1360.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Black"/>
</p:tagLst>
</file>

<file path=ppt/tags/tag1361.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Black"/>
</p:tagLst>
</file>

<file path=ppt/tags/tag1362.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Black"/>
</p:tagLst>
</file>

<file path=ppt/tags/tag1363.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Black"/>
</p:tagLst>
</file>

<file path=ppt/tags/tag1364.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Gray2;-2"/>
</p:tagLst>
</file>

<file path=ppt/tags/tag1365.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Gray2;-2"/>
</p:tagLst>
</file>

<file path=ppt/tags/tag1366.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Gray2;-2"/>
</p:tagLst>
</file>

<file path=ppt/tags/tag1367.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Gray2;-2"/>
</p:tagLst>
</file>

<file path=ppt/tags/tag136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6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13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7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372.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1;White;-1;Black"/>
</p:tagLst>
</file>

<file path=ppt/tags/tag13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4.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1;White;-1;Black"/>
</p:tagLst>
</file>

<file path=ppt/tags/tag13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6.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1;White;-1;Black"/>
</p:tagLst>
</file>

<file path=ppt/tags/tag13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8.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1;White;-1;Black"/>
</p:tagLst>
</file>

<file path=ppt/tags/tag137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1380.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1;White;-1;Black"/>
</p:tagLst>
</file>

<file path=ppt/tags/tag13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1;-1;-1;-2"/>
</p:tagLst>
</file>

<file path=ppt/tags/tag138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1;-1;-1;-2"/>
</p:tagLst>
</file>

<file path=ppt/tags/tag138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1;-1;-1;-2"/>
</p:tagLst>
</file>

<file path=ppt/tags/tag13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8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7"/>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MBOINDEX" val="-2"/>
  <p:tag name="FIELD.DPT.COMBOINDEX" val="-2"/>
</p:tagLst>
</file>

<file path=ppt/tags/tag13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7"/>
  <p:tag name="FONTSETGROUPCLASSNAME" val="FontSetGroup1"/>
  <p:tag name="SHAPECLASSFILE" val="BoschLogo2016.emf"/>
  <p:tag name="MLI" val="1"/>
  <p:tag name="SHAPECLASSNAME" val="LogoOnSlides"/>
  <p:tag name="SHAPECLASSPROTECTIONTYPE" val="15"/>
</p:tagLst>
</file>

<file path=ppt/tags/tag138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7"/>
  <p:tag name="FONTSETGROUPCLASSNAME" val="FontSetGroup1"/>
  <p:tag name="SHAPECLASSFILE" val="Bosch-Supergraphic-Bottom-16-9.png"/>
  <p:tag name="MLI" val="1"/>
  <p:tag name="SHAPECLASSNAME" val="ColorBarOnSlides"/>
  <p:tag name="SHAPECLASSPROTECTIONTYPE" val="15"/>
</p:tagLst>
</file>

<file path=ppt/tags/tag138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7"/>
  <p:tag name="FONTSETGROUPCLASSNAME" val="FontSetGroup1"/>
  <p:tag name="SHAPECLASSNAME" val="Chapterbox"/>
  <p:tag name="SHAPECLASSPROTECTIONTYPE" val="25"/>
  <p:tag name="COLORS" val="-2;-2;-2;-2;-1;-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139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7"/>
  <p:tag name="FONTSETGROUPCLASSNAME" val="FontSetGroup1"/>
  <p:tag name="SHAPECLASSNAME" val="FooterLine1OnSlides"/>
  <p:tag name="SHAPECLASSPROTECTIONTYPE" val="63"/>
</p:tagLst>
</file>

<file path=ppt/tags/tag139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7"/>
  <p:tag name="FONTSETGROUPCLASSNAME" val="FontSetGroup1"/>
  <p:tag name="SHAPECLASSNAME" val="FooterLine2OnSlides"/>
  <p:tag name="SHAPECLASSPROTECTIONTYPE" val="63"/>
</p:tagLst>
</file>

<file path=ppt/tags/tag139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7"/>
  <p:tag name="FONTSETGROUPCLASSNAME" val="FontSetGroup1"/>
  <p:tag name="SHAPECLASSNAME" val="PageNumberOnSlides"/>
  <p:tag name="SHAPECLASSPROTECTIONTYPE" val="63"/>
</p:tagLst>
</file>

<file path=ppt/tags/tag139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7"/>
  <p:tag name="FONTSETGROUPCLASSNAME" val="FontSetGroup1"/>
  <p:tag name="SHAPECLASSNAME" val="Attachment"/>
  <p:tag name="SHAPECLASSPROTECTIONTYPE" val="3"/>
</p:tagLst>
</file>

<file path=ppt/tags/tag139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7"/>
  <p:tag name="FONTSETGROUPCLASSNAME" val="FontSetGroup1"/>
  <p:tag name="SHAPECLASSNAME" val="tNavbar"/>
  <p:tag name="SHAPECLASSPROTECTIONTYPE" val="31"/>
</p:tagLst>
</file>

<file path=ppt/tags/tag139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7"/>
  <p:tag name="FONTSETGROUPCLASSNAME" val="FontSetGroup1"/>
  <p:tag name="SHAPECLASSNAME" val="TitleOnSlides"/>
  <p:tag name="SHAPECLASSPROTECTIONTYPE" val="9"/>
  <p:tag name="COLORS" val="-2;-2;-2;-2;Primary;-2"/>
</p:tagLst>
</file>

<file path=ppt/tags/tag1396.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39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9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9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2"/>
  <p:tag name="FONTSETGROUPCLASSNAME" val="FontSetGroup1"/>
  <p:tag name="SHAPECLASSNAME" val="TitleOnTitleSlides"/>
  <p:tag name="SHAPECLASSPROTECTIONTYPE" val="0"/>
  <p:tag name="COLORSETGROUPCLASSNAME" val="ColorSetGroup1"/>
  <p:tag name="COLORS" val="Black;-1;-2;-2;-1;-2"/>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Black"/>
</p:tagLst>
</file>

<file path=ppt/tags/tag1400.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0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02.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03.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04.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05.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0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407.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09.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141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12.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1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1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1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1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1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42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2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2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2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24.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25.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26.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2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2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2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Black"/>
</p:tagLst>
</file>

<file path=ppt/tags/tag143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37.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14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9.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14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4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4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4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4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ChapterTitle"/>
  <p:tag name="COLORSETGROUPCLASSNAME" val="ColorSetGroup8"/>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 name="FIELD.REM_ANL.CONTENT" val=""/>
  <p:tag name="FIELD.REM_ANL.VALUE" val=""/>
  <p:tag name="FIELD.REM_ANL.COMBOINDEX" val="-2"/>
  <p:tag name="FIELD.DPT.COMBOINDEX" val="-2"/>
</p:tagLst>
</file>

<file path=ppt/tags/tag14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8"/>
  <p:tag name="FONTSETGROUPCLASSNAME" val="FontSetGroup1"/>
  <p:tag name="SHAPECLASSFILE" val="BoschLogo2016.emf"/>
  <p:tag name="MLI" val="1"/>
  <p:tag name="SHAPECLASSNAME" val="LogoOnSlides"/>
  <p:tag name="SHAPECLASSPROTECTIONTYPE" val="15"/>
</p:tagLst>
</file>

<file path=ppt/tags/tag14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8"/>
  <p:tag name="FONTSETGROUPCLASSNAME" val="FontSetGroup1"/>
  <p:tag name="SHAPECLASSFILE" val="Bosch-Symbol-Logotype-Supergraphic.png"/>
  <p:tag name="MLI" val="1"/>
  <p:tag name="SHAPECLASSNAME" val="ColorBarOnTitleSlides"/>
  <p:tag name="SHAPECLASSPROTECTIONTYPE" val="15"/>
</p:tagLst>
</file>

<file path=ppt/tags/tag1447.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8"/>
  <p:tag name="FONTSETGROUPCLASSNAME" val="FontSetGroup1"/>
  <p:tag name="SHAPECLASSNAME" val="TextOnChapterSlide"/>
  <p:tag name="SHAPECLASSPROTECTIONTYPE" val="3"/>
  <p:tag name="COLORS" val="-2;-2;-2;-2;-1;-2"/>
</p:tagLst>
</file>

<file path=ppt/tags/tag144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8"/>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NTENT" val=""/>
  <p:tag name="FIELD.REM_ANL.VALUE" val=""/>
  <p:tag name="FIELD.REM_ANL.COMBOINDEX" val="-2"/>
  <p:tag name="FIELD.DPT.COMBOINDEX" val="-2"/>
</p:tagLst>
</file>

<file path=ppt/tags/tag144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Logo2016.emf"/>
  <p:tag name="MLI" val="1"/>
  <p:tag name="SHAPECLASSNAME" val="LogoOnSlides"/>
  <p:tag name="SHAPECLASSPROTECTIONTYPE" val="15"/>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145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145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8"/>
  <p:tag name="FONTSETGROUPCLASSNAME" val="FontSetGroup1"/>
  <p:tag name="SHAPECLASSNAME" val="Chapterbox"/>
  <p:tag name="SHAPECLASSPROTECTIONTYPE" val="25"/>
  <p:tag name="COLORS" val="-2;-2;-2;-2;-1;-2"/>
</p:tagLst>
</file>

<file path=ppt/tags/tag145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8"/>
  <p:tag name="FONTSETGROUPCLASSNAME" val="FontSetGroup1"/>
  <p:tag name="SHAPECLASSNAME" val="FooterLine1OnSlides"/>
  <p:tag name="SHAPECLASSPROTECTIONTYPE" val="63"/>
</p:tagLst>
</file>

<file path=ppt/tags/tag145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8"/>
  <p:tag name="FONTSETGROUPCLASSNAME" val="FontSetGroup1"/>
  <p:tag name="SHAPECLASSNAME" val="FooterLine2OnSlides"/>
  <p:tag name="SHAPECLASSPROTECTIONTYPE" val="63"/>
</p:tagLst>
</file>

<file path=ppt/tags/tag145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8"/>
  <p:tag name="FONTSETGROUPCLASSNAME" val="FontSetGroup1"/>
  <p:tag name="SHAPECLASSNAME" val="PageNumberOnSlides"/>
  <p:tag name="SHAPECLASSPROTECTIONTYPE" val="63"/>
</p:tagLst>
</file>

<file path=ppt/tags/tag145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8"/>
  <p:tag name="FONTSETGROUPCLASSNAME" val="FontSetGroup1"/>
  <p:tag name="SHAPECLASSNAME" val="Attachment"/>
  <p:tag name="SHAPECLASSPROTECTIONTYPE" val="3"/>
</p:tagLst>
</file>

<file path=ppt/tags/tag145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8"/>
  <p:tag name="FONTSETGROUPCLASSNAME" val="FontSetGroup1"/>
  <p:tag name="SHAPECLASSNAME" val="tNavbar"/>
  <p:tag name="SHAPECLASSPROTECTIONTYPE" val="31"/>
</p:tagLst>
</file>

<file path=ppt/tags/tag145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8"/>
  <p:tag name="FONTSETGROUPCLASSNAME" val="FontSetGroup1"/>
  <p:tag name="SHAPECLASSNAME" val="TitleOnSlides"/>
  <p:tag name="SHAPECLASSPROTECTIONTYPE" val="9"/>
  <p:tag name="COLORS" val="-2;-2;-2;-2;Primary;-2"/>
</p:tagLst>
</file>

<file path=ppt/tags/tag1458.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8"/>
  <p:tag name="FONTSETGROUPCLASSNAME" val="FontSetGroup1"/>
  <p:tag name="SHAPECLASSNAME" val="ObjectFull"/>
  <p:tag name="SHAPECLASSPROTECTIONTYPE" val="0"/>
  <p:tag name="COLORS" val="-2;-2;-2;-2;-1;-2"/>
</p:tagLst>
</file>

<file path=ppt/tags/tag1459.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8"/>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NTENT" val=""/>
  <p:tag name="FIELD.REM_ANL.VALUE" val=""/>
  <p:tag name="FIELD.REM_ANL.COMBOINDEX" val="-2"/>
  <p:tag name="FIELD.DPT.COMBOINDEX" val="-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Black"/>
</p:tagLst>
</file>

<file path=ppt/tags/tag14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Logo2016.emf"/>
  <p:tag name="MLI" val="1"/>
  <p:tag name="SHAPECLASSNAME" val="LogoOnSlides"/>
  <p:tag name="SHAPECLASSPROTECTIONTYPE" val="15"/>
</p:tagLst>
</file>

<file path=ppt/tags/tag146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146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8"/>
  <p:tag name="FONTSETGROUPCLASSNAME" val="FontSetGroup1"/>
  <p:tag name="SHAPECLASSNAME" val="Chapterbox"/>
  <p:tag name="SHAPECLASSPROTECTIONTYPE" val="25"/>
  <p:tag name="COLORS" val="-2;-2;-2;-2;-1;-2"/>
</p:tagLst>
</file>

<file path=ppt/tags/tag146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8"/>
  <p:tag name="FONTSETGROUPCLASSNAME" val="FontSetGroup1"/>
  <p:tag name="SHAPECLASSNAME" val="FooterLine1OnSlides"/>
  <p:tag name="SHAPECLASSPROTECTIONTYPE" val="63"/>
</p:tagLst>
</file>

<file path=ppt/tags/tag146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8"/>
  <p:tag name="FONTSETGROUPCLASSNAME" val="FontSetGroup1"/>
  <p:tag name="SHAPECLASSNAME" val="FooterLine2OnSlides"/>
  <p:tag name="SHAPECLASSPROTECTIONTYPE" val="63"/>
</p:tagLst>
</file>

<file path=ppt/tags/tag146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8"/>
  <p:tag name="FONTSETGROUPCLASSNAME" val="FontSetGroup1"/>
  <p:tag name="SHAPECLASSNAME" val="PageNumberOnSlides"/>
  <p:tag name="SHAPECLASSPROTECTIONTYPE" val="63"/>
</p:tagLst>
</file>

<file path=ppt/tags/tag146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8"/>
  <p:tag name="FONTSETGROUPCLASSNAME" val="FontSetGroup1"/>
  <p:tag name="SHAPECLASSNAME" val="Attachment"/>
  <p:tag name="SHAPECLASSPROTECTIONTYPE" val="3"/>
</p:tagLst>
</file>

<file path=ppt/tags/tag146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8"/>
  <p:tag name="FONTSETGROUPCLASSNAME" val="FontSetGroup1"/>
  <p:tag name="SHAPECLASSNAME" val="tNavbar"/>
  <p:tag name="SHAPECLASSPROTECTIONTYPE" val="31"/>
</p:tagLst>
</file>

<file path=ppt/tags/tag146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8"/>
  <p:tag name="FONTSETGROUPCLASSNAME" val="FontSetGroup1"/>
  <p:tag name="SHAPECLASSNAME" val="TitleOnSlides"/>
  <p:tag name="SHAPECLASSPROTECTIONTYPE" val="9"/>
  <p:tag name="COLORS" val="-2;-2;-2;-2;Primary;-2"/>
</p:tagLst>
</file>

<file path=ppt/tags/tag1469.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8"/>
  <p:tag name="FONTSETGROUPCLASSNAME" val="FontSetGroup1"/>
  <p:tag name="SHAPECLASSNAME" val="ObjectFull"/>
  <p:tag name="SHAPECLASSPROTECTIONTYPE" val="0"/>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147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8"/>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MBOINDEX" val="-2"/>
  <p:tag name="FIELD.DPT.COMBOINDEX" val="-2"/>
</p:tagLst>
</file>

<file path=ppt/tags/tag147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Logo2016.emf"/>
  <p:tag name="MLI" val="1"/>
  <p:tag name="SHAPECLASSNAME" val="LogoOnSlides"/>
  <p:tag name="SHAPECLASSPROTECTIONTYPE" val="15"/>
</p:tagLst>
</file>

<file path=ppt/tags/tag147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147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8"/>
  <p:tag name="FONTSETGROUPCLASSNAME" val="FontSetGroup1"/>
  <p:tag name="SHAPECLASSNAME" val="Chapterbox"/>
  <p:tag name="SHAPECLASSPROTECTIONTYPE" val="25"/>
  <p:tag name="COLORS" val="-2;-2;-2;-2;-1;-2"/>
</p:tagLst>
</file>

<file path=ppt/tags/tag147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8"/>
  <p:tag name="FONTSETGROUPCLASSNAME" val="FontSetGroup1"/>
  <p:tag name="SHAPECLASSNAME" val="FooterLine1OnSlides"/>
  <p:tag name="SHAPECLASSPROTECTIONTYPE" val="63"/>
</p:tagLst>
</file>

<file path=ppt/tags/tag147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8"/>
  <p:tag name="FONTSETGROUPCLASSNAME" val="FontSetGroup1"/>
  <p:tag name="SHAPECLASSNAME" val="FooterLine2OnSlides"/>
  <p:tag name="SHAPECLASSPROTECTIONTYPE" val="63"/>
</p:tagLst>
</file>

<file path=ppt/tags/tag147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8"/>
  <p:tag name="FONTSETGROUPCLASSNAME" val="FontSetGroup1"/>
  <p:tag name="SHAPECLASSNAME" val="PageNumberOnSlides"/>
  <p:tag name="SHAPECLASSPROTECTIONTYPE" val="63"/>
</p:tagLst>
</file>

<file path=ppt/tags/tag147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8"/>
  <p:tag name="FONTSETGROUPCLASSNAME" val="FontSetGroup1"/>
  <p:tag name="SHAPECLASSNAME" val="Attachment"/>
  <p:tag name="SHAPECLASSPROTECTIONTYPE" val="3"/>
</p:tagLst>
</file>

<file path=ppt/tags/tag147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8"/>
  <p:tag name="FONTSETGROUPCLASSNAME" val="FontSetGroup1"/>
  <p:tag name="SHAPECLASSNAME" val="tNavbar"/>
  <p:tag name="SHAPECLASSPROTECTIONTYPE" val="31"/>
</p:tagLst>
</file>

<file path=ppt/tags/tag147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8"/>
  <p:tag name="FONTSETGROUPCLASSNAME" val="FontSetGroup1"/>
  <p:tag name="SHAPECLASSNAME" val="TitleOnSlides"/>
  <p:tag name="SHAPECLASSPROTECTIONTYPE" val="9"/>
  <p:tag name="COLORS" val="-2;-2;-2;-2;-1;-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Black"/>
</p:tagLst>
</file>

<file path=ppt/tags/tag1480.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3;-2"/>
</p:tagLst>
</file>

<file path=ppt/tags/tag14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82.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483.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48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85.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48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8"/>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MBOINDEX" val="-2"/>
  <p:tag name="FIELD.DPT.COMBOINDEX" val="-2"/>
</p:tagLst>
</file>

<file path=ppt/tags/tag14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Logo2016.emf"/>
  <p:tag name="MLI" val="1"/>
  <p:tag name="SHAPECLASSNAME" val="LogoOnSlides"/>
  <p:tag name="SHAPECLASSPROTECTIONTYPE" val="15"/>
</p:tagLst>
</file>

<file path=ppt/tags/tag148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148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8"/>
  <p:tag name="FONTSETGROUPCLASSNAME" val="FontSetGroup1"/>
  <p:tag name="SHAPECLASSNAME" val="Chapterbox"/>
  <p:tag name="SHAPECLASSPROTECTIONTYPE" val="25"/>
  <p:tag name="COLORS" val="-2;-2;-2;-2;-1;-2"/>
</p:tagLst>
</file>

<file path=ppt/tags/tag149.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149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8"/>
  <p:tag name="FONTSETGROUPCLASSNAME" val="FontSetGroup1"/>
  <p:tag name="SHAPECLASSNAME" val="FooterLine1OnSlides"/>
  <p:tag name="SHAPECLASSPROTECTIONTYPE" val="63"/>
</p:tagLst>
</file>

<file path=ppt/tags/tag149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8"/>
  <p:tag name="FONTSETGROUPCLASSNAME" val="FontSetGroup1"/>
  <p:tag name="SHAPECLASSNAME" val="FooterLine2OnSlides"/>
  <p:tag name="SHAPECLASSPROTECTIONTYPE" val="63"/>
</p:tagLst>
</file>

<file path=ppt/tags/tag149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8"/>
  <p:tag name="FONTSETGROUPCLASSNAME" val="FontSetGroup1"/>
  <p:tag name="SHAPECLASSNAME" val="PageNumberOnSlides"/>
  <p:tag name="SHAPECLASSPROTECTIONTYPE" val="63"/>
</p:tagLst>
</file>

<file path=ppt/tags/tag149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8"/>
  <p:tag name="FONTSETGROUPCLASSNAME" val="FontSetGroup1"/>
  <p:tag name="SHAPECLASSNAME" val="Attachment"/>
  <p:tag name="SHAPECLASSPROTECTIONTYPE" val="3"/>
</p:tagLst>
</file>

<file path=ppt/tags/tag149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8"/>
  <p:tag name="FONTSETGROUPCLASSNAME" val="FontSetGroup1"/>
  <p:tag name="SHAPECLASSNAME" val="tNavbar"/>
  <p:tag name="SHAPECLASSPROTECTIONTYPE" val="31"/>
</p:tagLst>
</file>

<file path=ppt/tags/tag149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8"/>
  <p:tag name="FONTSETGROUPCLASSNAME" val="FontSetGroup1"/>
  <p:tag name="SHAPECLASSNAME" val="TitleOnSlides"/>
  <p:tag name="SHAPECLASSPROTECTIONTYPE" val="9"/>
  <p:tag name="COLORS" val="-2;-2;-2;-2;Primary;-2"/>
</p:tagLst>
</file>

<file path=ppt/tags/tag1496.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3;-2"/>
</p:tagLst>
</file>

<file path=ppt/tags/tag14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98.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49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CONTENT PLACEHOLDER 2_SHAPECLASSPROTECTIONTYPE" val="0"/>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TEXTBOX 7_SHAPECLASSPROTECTIONTYPE" val="31"/>
  <p:tag name="TEXTBOX 8_SHAPECLASSPROTECTIONTYPE" val="25"/>
  <p:tag name="TITLE 1_SHAPECLASSPROTECTIONTYPE" val="9"/>
  <p:tag name="NBTXT" val="Bosch Fiori Architecture  Content"/>
  <p:tag name="AGTX" val="Bosch Fiori Architecture  Content"/>
  <p:tag name="NBTXTC" val="Content"/>
  <p:tag name="AGTXC" val="Content"/>
  <p:tag name="FIELD.REM_ANL.CONTENT" val=""/>
  <p:tag name="FIELD.REM_ANL.VALUE" val=""/>
  <p:tag name="FIELD.REM_ANL.COMBOINDEX" val="-2"/>
  <p:tag name="FIELD.DPT.COMBOINDEX" val="-2"/>
</p:tagLst>
</file>

<file path=ppt/tags/tag15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ChapterTitle"/>
  <p:tag name="COLORSETGROUPCLASSNAME" val="ColorSetGroup2"/>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 name="FIELD.REM_ANL.COMBOINDEX" val="-2"/>
  <p:tag name="FIELD.DPT.COMBOINDEX" val="-2"/>
</p:tagLst>
</file>

<file path=ppt/tags/tag1500.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501.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8"/>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MBOINDEX" val="-2"/>
  <p:tag name="FIELD.DPT.COMBOINDEX" val="-2"/>
</p:tagLst>
</file>

<file path=ppt/tags/tag15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Logo2016.emf"/>
  <p:tag name="MLI" val="1"/>
  <p:tag name="SHAPECLASSNAME" val="LogoOnSlides"/>
  <p:tag name="SHAPECLASSPROTECTIONTYPE" val="15"/>
</p:tagLst>
</file>

<file path=ppt/tags/tag150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150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8"/>
  <p:tag name="FONTSETGROUPCLASSNAME" val="FontSetGroup1"/>
  <p:tag name="SHAPECLASSNAME" val="Chapterbox"/>
  <p:tag name="SHAPECLASSPROTECTIONTYPE" val="25"/>
  <p:tag name="COLORS" val="-2;-2;-2;-2;-1;-2"/>
</p:tagLst>
</file>

<file path=ppt/tags/tag150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8"/>
  <p:tag name="FONTSETGROUPCLASSNAME" val="FontSetGroup1"/>
  <p:tag name="SHAPECLASSNAME" val="FooterLine1OnSlides"/>
  <p:tag name="SHAPECLASSPROTECTIONTYPE" val="63"/>
</p:tagLst>
</file>

<file path=ppt/tags/tag150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8"/>
  <p:tag name="FONTSETGROUPCLASSNAME" val="FontSetGroup1"/>
  <p:tag name="SHAPECLASSNAME" val="FooterLine2OnSlides"/>
  <p:tag name="SHAPECLASSPROTECTIONTYPE" val="63"/>
</p:tagLst>
</file>

<file path=ppt/tags/tag150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8"/>
  <p:tag name="FONTSETGROUPCLASSNAME" val="FontSetGroup1"/>
  <p:tag name="SHAPECLASSNAME" val="PageNumberOnSlides"/>
  <p:tag name="SHAPECLASSPROTECTIONTYPE" val="63"/>
</p:tagLst>
</file>

<file path=ppt/tags/tag150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8"/>
  <p:tag name="FONTSETGROUPCLASSNAME" val="FontSetGroup1"/>
  <p:tag name="SHAPECLASSNAME" val="Attachment"/>
  <p:tag name="SHAPECLASSPROTECTIONTYPE" val="3"/>
</p:tagLst>
</file>

<file path=ppt/tags/tag150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8"/>
  <p:tag name="FONTSETGROUPCLASSNAME" val="FontSetGroup1"/>
  <p:tag name="SHAPECLASSNAME" val="tNavbar"/>
  <p:tag name="SHAPECLASSPROTECTIONTYPE" val="31"/>
</p:tagLst>
</file>

<file path=ppt/tags/tag15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2"/>
  <p:tag name="FONTSETGROUPCLASSNAME" val="FontSetGroup1"/>
  <p:tag name="SHAPECLASSFILE" val="BoschLogo2016.emf"/>
  <p:tag name="MLI" val="1"/>
  <p:tag name="SHAPECLASSNAME" val="LogoOnSlides"/>
  <p:tag name="SHAPECLASSPROTECTIONTYPE" val="15"/>
</p:tagLst>
</file>

<file path=ppt/tags/tag151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8"/>
  <p:tag name="FONTSETGROUPCLASSNAME" val="FontSetGroup1"/>
  <p:tag name="SHAPECLASSNAME" val="TitleOnSlides"/>
  <p:tag name="SHAPECLASSPROTECTIONTYPE" val="9"/>
  <p:tag name="COLORS" val="-2;-2;-2;-2;Primary;-2"/>
</p:tagLst>
</file>

<file path=ppt/tags/tag1511.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3;-2"/>
</p:tagLst>
</file>

<file path=ppt/tags/tag15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1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1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17.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ChapterTitle"/>
  <p:tag name="COLORSETGROUPCLASSNAME" val="ColorSetGroup8"/>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2_SHAPECLASSPROTECTIONTYPE" val="3"/>
  <p:tag name="NBTXT" val="Additional SAP Information"/>
  <p:tag name="NBTXTC" val="Additional SAP Information"/>
  <p:tag name="AGTX" val="Additional SAP Information"/>
  <p:tag name="AGTXC" val="Additional SAP Information"/>
  <p:tag name="FIELD.REM_ANL.CONTENT" val=""/>
  <p:tag name="FIELD.REM_ANL.VALUE" val=""/>
  <p:tag name="FIELD.REM_ANL.COMBOINDEX" val="-2"/>
  <p:tag name="FIELD.DPT.COMBOINDEX" val="-2"/>
</p:tagLst>
</file>

<file path=ppt/tags/tag15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8"/>
  <p:tag name="FONTSETGROUPCLASSNAME" val="FontSetGroup1"/>
  <p:tag name="SHAPECLASSFILE" val="BoschLogo2016.emf"/>
  <p:tag name="MLI" val="1"/>
  <p:tag name="SHAPECLASSNAME" val="LogoOnSlides"/>
  <p:tag name="SHAPECLASSPROTECTIONTYPE" val="15"/>
</p:tagLst>
</file>

<file path=ppt/tags/tag15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8"/>
  <p:tag name="FONTSETGROUPCLASSNAME" val="FontSetGroup1"/>
  <p:tag name="SHAPECLASSFILE" val="Bosch-Symbol-Logotype-Supergraphic.png"/>
  <p:tag name="MLI" val="1"/>
  <p:tag name="SHAPECLASSNAME" val="ColorBarOnTitleSlides"/>
  <p:tag name="SHAPECLASSPROTECTIONTYPE" val="15"/>
</p:tagLst>
</file>

<file path=ppt/tags/tag15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2"/>
  <p:tag name="FONTSETGROUPCLASSNAME" val="FontSetGroup1"/>
  <p:tag name="SHAPECLASSFILE" val="Bosch-Symbol-Logotype-Supergraphic.png"/>
  <p:tag name="MLI" val="1"/>
  <p:tag name="SHAPECLASSNAME" val="ColorBarOnTitleSlides"/>
  <p:tag name="SHAPECLASSPROTECTIONTYPE" val="15"/>
</p:tagLst>
</file>

<file path=ppt/tags/tag1520.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 val="-2;-2;-2;-2;White;-2"/>
  <p:tag name="COLORSETCLASSNAME" val="ColorSet1"/>
  <p:tag name="MLI" val="1"/>
  <p:tag name="SHAPESETGROUPCLASSNAME" val="ShapeSetGroup1"/>
  <p:tag name="SHAPESETCLASSNAME" val="ChapterTitle"/>
  <p:tag name="COLORSETGROUPCLASSNAME" val="ColorSetGroup8"/>
  <p:tag name="FONTSETGROUPCLASSNAME" val="FontSetGroup1"/>
  <p:tag name="SHAPECLASSNAME" val="TextOnChapterSlide"/>
  <p:tag name="SHAPECLASSPROTECTIONTYPE" val="3"/>
</p:tagLst>
</file>

<file path=ppt/tags/tag153.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2"/>
  <p:tag name="FONTSETGROUPCLASSNAME" val="FontSetGroup1"/>
  <p:tag name="SHAPECLASSNAME" val="TextOnChapterSlide"/>
  <p:tag name="SHAPECLASSPROTECTIONTYPE" val="3"/>
  <p:tag name="COLORS" val="-2;-2;-2;-2;-1;-2"/>
</p:tagLst>
</file>

<file path=ppt/tags/tag15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TitleOnly"/>
  <p:tag name="COLORSETGROUPCLASSNAME" val="ColorSetGroup2"/>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REM_ANL.COMBOINDEX" val="-2"/>
  <p:tag name="FIELD.DPT.COMBOINDEX" val="-2"/>
</p:tagLst>
</file>

<file path=ppt/tags/tag1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Logo2016.emf"/>
  <p:tag name="MLI" val="1"/>
  <p:tag name="SHAPECLASSNAME" val="LogoOnSlides"/>
  <p:tag name="SHAPECLASSPROTECTIONTYPE" val="15"/>
</p:tagLst>
</file>

<file path=ppt/tags/tag1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Supergraphic-Bottom-16-9.png"/>
  <p:tag name="MLI" val="1"/>
  <p:tag name="SHAPECLASSNAME" val="ColorBarOnSlides"/>
  <p:tag name="SHAPECLASSPROTECTIONTYPE" val="15"/>
</p:tagLst>
</file>

<file path=ppt/tags/tag15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2"/>
  <p:tag name="FONTSETGROUPCLASSNAME" val="FontSetGroup1"/>
  <p:tag name="SHAPECLASSNAME" val="Chapterbox"/>
  <p:tag name="SHAPECLASSPROTECTIONTYPE" val="25"/>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2"/>
  <p:tag name="FONTSETGROUPCLASSNAME" val="FontSetGroup1"/>
  <p:tag name="SHAPECLASSNAME" val="FooterLine1OnSlides"/>
  <p:tag name="SHAPECLASSPROTECTIONTYPE" val="63"/>
</p:tagLst>
</file>

<file path=ppt/tags/tag15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2"/>
  <p:tag name="FONTSETGROUPCLASSNAME" val="FontSetGroup1"/>
  <p:tag name="SHAPECLASSNAME" val="FooterLine2OnSlides"/>
  <p:tag name="SHAPECLASSPROTECTIONTYPE" val="63"/>
</p:tagLst>
</file>

<file path=ppt/tags/tag1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6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2"/>
  <p:tag name="FONTSETGROUPCLASSNAME" val="FontSetGroup1"/>
  <p:tag name="SHAPECLASSNAME" val="PageNumberOnSlides"/>
  <p:tag name="SHAPECLASSPROTECTIONTYPE" val="63"/>
</p:tagLst>
</file>

<file path=ppt/tags/tag16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2"/>
  <p:tag name="FONTSETGROUPCLASSNAME" val="FontSetGroup1"/>
  <p:tag name="SHAPECLASSNAME" val="Attachment"/>
  <p:tag name="SHAPECLASSPROTECTIONTYPE" val="3"/>
</p:tagLst>
</file>

<file path=ppt/tags/tag16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2"/>
  <p:tag name="FONTSETGROUPCLASSNAME" val="FontSetGroup1"/>
  <p:tag name="SHAPECLASSNAME" val="tNavbar"/>
  <p:tag name="SHAPECLASSPROTECTIONTYPE" val="31"/>
</p:tagLst>
</file>

<file path=ppt/tags/tag16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2"/>
  <p:tag name="FONTSETGROUPCLASSNAME" val="FontSetGroup1"/>
  <p:tag name="SHAPECLASSNAME" val="TitleOnSlides"/>
  <p:tag name="SHAPECLASSPROTECTIONTYPE" val="9"/>
  <p:tag name="COLORS" val="-2;-2;-2;-2;Primary;-2"/>
</p:tagLst>
</file>

<file path=ppt/tags/tag1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5.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1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 name="COLORS" val="-2;-2;-2;-2;-1;-2"/>
</p:tagLst>
</file>

<file path=ppt/tags/tag1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2"/>
  <p:tag name="COLORS" val="-2;-2;-2;-2;Primary;-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 name="COLORS" val="-2;-2;-2;-2;-1;-2"/>
</p:tagLst>
</file>

<file path=ppt/tags/tag18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8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8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 name="FONTCOLOR" val="Black"/>
  <p:tag name="FONTCOLOR2" val="LightGray"/>
  <p:tag name="FONTCOLOR3" val="LightGray"/>
  <p:tag name="RUNS.FONT" val="3"/>
  <p:tag name="COLORS" val="-2;-2;-2;-2;LightGray;-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93.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94.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9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9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97.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19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99.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200.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0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0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207.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208.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09.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21.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 name="FONT" val="Reg5x5"/>
  <p:tag name="COLORS" val="-2;-2;-2;-2;-1;-2"/>
</p:tagLst>
</file>

<file path=ppt/tags/tag210.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11.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17.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19.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Object"/>
  <p:tag name="COLORSETGROUPCLASSNAME" val="ColorSetGroup1"/>
  <p:tag name="FONTSETGROUPCLASSNAME" val="FontSetGroup1"/>
  <p:tag name="FONTCOLOR" val="Primary"/>
  <p:tag name="FONTCOLOR2" val="Primary"/>
  <p:tag name="RUNS.FONT" val="2"/>
  <p:tag name="COLORS" val="-2;-2;-2;-2;Primary;-2"/>
  <p:tag name="SHAPECLASSNAME" val="TitleOnSlides"/>
  <p:tag name="SHAPECLASSPROTECTIONTYPE" val="9"/>
</p:tagLst>
</file>

<file path=ppt/tags/tag220.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21.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2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2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25.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226.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227.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229.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23.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Black;-1;-2;-2;-3;-2"/>
</p:tagLst>
</file>

<file path=ppt/tags/tag23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232.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233.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7.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2"/>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MBOINDEX" val="-2"/>
  <p:tag name="FIELD.DPT.COMBOINDEX" val="-2"/>
</p:tagLst>
</file>

<file path=ppt/tags/tag2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Logo2016.emf"/>
  <p:tag name="MLI" val="1"/>
  <p:tag name="SHAPECLASSNAME" val="LogoOnSlides"/>
  <p:tag name="SHAPECLASSPROTECTIONTYPE" val="15"/>
</p:tagLst>
</file>

<file path=ppt/tags/tag23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Supergraphic-Bottom-16-9.png"/>
  <p:tag name="MLI" val="1"/>
  <p:tag name="SHAPECLASSNAME" val="ColorBarOnSlides"/>
  <p:tag name="SHAPECLASSPROTECTIONTYPE" val="15"/>
</p:tagLst>
</file>

<file path=ppt/tags/tag24.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ChapterTitl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1_SHAPECLASSPROTECTIONTYPE" val="3"/>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PICTURE 2_SHAPECLASSPROTECTIONTYPE" val="15"/>
  <p:tag name="PICTURE 5_SHAPECLASSPROTECTIONTYPE" val="15"/>
  <p:tag name="NBTXT" val="Bosch Fiori Architecture  Content"/>
  <p:tag name="AGTX" val="Bosch Fiori Architecture  Content"/>
  <p:tag name="NBTXTC" val="Content"/>
  <p:tag name="AGTXC" val="Content"/>
  <p:tag name="FIELD.REM_ANL.CONTENT" val=""/>
  <p:tag name="FIELD.REM_ANL.VALUE" val=""/>
  <p:tag name="FIELD.REM_ANL.COMBOINDEX" val="-2"/>
  <p:tag name="FIELD.DPT.COMBOINDEX" val="-2"/>
</p:tagLst>
</file>

<file path=ppt/tags/tag24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2"/>
  <p:tag name="FONTSETGROUPCLASSNAME" val="FontSetGroup1"/>
  <p:tag name="SHAPECLASSNAME" val="Chapterbox"/>
  <p:tag name="SHAPECLASSPROTECTIONTYPE" val="25"/>
  <p:tag name="COLORS" val="-2;-2;-2;-2;-1;-2"/>
</p:tagLst>
</file>

<file path=ppt/tags/tag24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2"/>
  <p:tag name="FONTSETGROUPCLASSNAME" val="FontSetGroup1"/>
  <p:tag name="SHAPECLASSNAME" val="FooterLine1OnSlides"/>
  <p:tag name="SHAPECLASSPROTECTIONTYPE" val="63"/>
</p:tagLst>
</file>

<file path=ppt/tags/tag24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2"/>
  <p:tag name="FONTSETGROUPCLASSNAME" val="FontSetGroup1"/>
  <p:tag name="SHAPECLASSNAME" val="FooterLine2OnSlides"/>
  <p:tag name="SHAPECLASSPROTECTIONTYPE" val="63"/>
</p:tagLst>
</file>

<file path=ppt/tags/tag24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2"/>
  <p:tag name="FONTSETGROUPCLASSNAME" val="FontSetGroup1"/>
  <p:tag name="SHAPECLASSNAME" val="PageNumberOnSlides"/>
  <p:tag name="SHAPECLASSPROTECTIONTYPE" val="63"/>
</p:tagLst>
</file>

<file path=ppt/tags/tag24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2"/>
  <p:tag name="FONTSETGROUPCLASSNAME" val="FontSetGroup1"/>
  <p:tag name="SHAPECLASSNAME" val="Attachment"/>
  <p:tag name="SHAPECLASSPROTECTIONTYPE" val="3"/>
</p:tagLst>
</file>

<file path=ppt/tags/tag24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2"/>
  <p:tag name="FONTSETGROUPCLASSNAME" val="FontSetGroup1"/>
  <p:tag name="SHAPECLASSNAME" val="tNavbar"/>
  <p:tag name="SHAPECLASSPROTECTIONTYPE" val="31"/>
</p:tagLst>
</file>

<file path=ppt/tags/tag24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2"/>
  <p:tag name="FONTSETGROUPCLASSNAME" val="FontSetGroup1"/>
  <p:tag name="SHAPECLASSNAME" val="TitleOnSlides"/>
  <p:tag name="SHAPECLASSPROTECTIONTYPE" val="9"/>
  <p:tag name="COLORS" val="-2;-2;-2;-2;-1;-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ChapterTitle"/>
  <p:tag name="COLORSETGROUPCLASSNAME" val="ColorSetGroup1"/>
  <p:tag name="FONTSETGROUPCLASSNAME" val="FontSetGroup1"/>
  <p:tag name="SHAPECLASSFILE" val="BoschLogo2016.emf"/>
  <p:tag name="MLI" val="1"/>
  <p:tag name="SHAPECLASSNAME" val="LogoOnSlides"/>
  <p:tag name="SHAPECLASSPROTECTIONTYPE" val="15"/>
  <p:tag name="COLORS" val="-2;-2;-2;-2;-1;-2"/>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2"/>
  <p:tag name="COLORS" val="-2;-2;-2;-2;Primary;-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2"/>
  <p:tag name="COLORS" val="-2;-2;-2;-2;Primary;-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ChapterTitle"/>
  <p:tag name="COLORSETGROUPCLASSNAME" val="ColorSetGroup1"/>
  <p:tag name="FONTSETGROUPCLASSNAME" val="FontSetGroup1"/>
  <p:tag name="SHAPECLASSFILE" val="Bosch-Symbol-Logotype-Supergraphic.png"/>
  <p:tag name="MLI" val="1"/>
  <p:tag name="SHAPECLASSNAME" val="ColorBarOnTitleSlides"/>
  <p:tag name="SHAPECLASSPROTECTIONTYPE" val="15"/>
  <p:tag name="COLORS" val="-2;-2;-2;-2;-1;-2"/>
</p:tagLst>
</file>

<file path=ppt/tags/tag2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268.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26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27.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1"/>
  <p:tag name="FONTSETGROUPCLASSNAME" val="FontSetGroup1"/>
  <p:tag name="SHAPECLASSNAME" val="TextOnChapterSlide"/>
  <p:tag name="SHAPECLASSPROTECTIONTYPE" val="3"/>
  <p:tag name="COLORS" val="-2;-2;-2;-2;-1;-2"/>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27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77.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REM_ANL.COMBOINDEX" val="-2"/>
  <p:tag name="FIELD.DPT.COMBOINDEX" val="-2"/>
</p:tagLst>
</file>

<file path=ppt/tags/tag280.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282.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284.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8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8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87.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88.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8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290.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291.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92.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293.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94.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9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9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297.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298.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299.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30.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300.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301.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30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303.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304.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30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3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08.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309.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3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310.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311.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312.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313.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1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1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1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1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1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1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32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2"/>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MBOINDEX" val="-2"/>
  <p:tag name="FIELD.DPT.COMBOINDEX" val="-2"/>
</p:tagLst>
</file>

<file path=ppt/tags/tag32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32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32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Logo2016.emf"/>
  <p:tag name="MLI" val="1"/>
  <p:tag name="SHAPECLASSNAME" val="LogoOnSlides"/>
  <p:tag name="SHAPECLASSPROTECTIONTYPE" val="15"/>
</p:tagLst>
</file>

<file path=ppt/tags/tag3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Supergraphic-Bottom-16-9.png"/>
  <p:tag name="MLI" val="1"/>
  <p:tag name="SHAPECLASSNAME" val="ColorBarOnSlides"/>
  <p:tag name="SHAPECLASSPROTECTIONTYPE" val="15"/>
</p:tagLst>
</file>

<file path=ppt/tags/tag32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2"/>
  <p:tag name="FONTSETGROUPCLASSNAME" val="FontSetGroup1"/>
  <p:tag name="SHAPECLASSNAME" val="Chapterbox"/>
  <p:tag name="SHAPECLASSPROTECTIONTYPE" val="25"/>
  <p:tag name="COLORS" val="-2;-2;-2;-2;-1;-2"/>
</p:tagLst>
</file>

<file path=ppt/tags/tag32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2"/>
  <p:tag name="FONTSETGROUPCLASSNAME" val="FontSetGroup1"/>
  <p:tag name="SHAPECLASSNAME" val="FooterLine1OnSlides"/>
  <p:tag name="SHAPECLASSPROTECTIONTYPE" val="63"/>
</p:tagLst>
</file>

<file path=ppt/tags/tag32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2"/>
  <p:tag name="FONTSETGROUPCLASSNAME" val="FontSetGroup1"/>
  <p:tag name="SHAPECLASSNAME" val="FooterLine2OnSlides"/>
  <p:tag name="SHAPECLASSPROTECTIONTYPE" val="63"/>
</p:tagLst>
</file>

<file path=ppt/tags/tag32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2"/>
  <p:tag name="FONTSETGROUPCLASSNAME" val="FontSetGroup1"/>
  <p:tag name="SHAPECLASSNAME" val="PageNumberOnSlides"/>
  <p:tag name="SHAPECLASSPROTECTIONTYPE" val="63"/>
</p:tagLst>
</file>

<file path=ppt/tags/tag32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2"/>
  <p:tag name="FONTSETGROUPCLASSNAME" val="FontSetGroup1"/>
  <p:tag name="SHAPECLASSNAME" val="Attachment"/>
  <p:tag name="SHAPECLASSPROTECTIONTYPE" val="3"/>
  <p:tag name="COLORS" val="-2;-2;-2;-2;-1;-2"/>
</p:tagLst>
</file>

<file path=ppt/tags/tag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33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2"/>
  <p:tag name="FONTSETGROUPCLASSNAME" val="FontSetGroup1"/>
  <p:tag name="SHAPECLASSNAME" val="tNavbar"/>
  <p:tag name="SHAPECLASSPROTECTIONTYPE" val="31"/>
</p:tagLst>
</file>

<file path=ppt/tags/tag33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2"/>
  <p:tag name="FONTSETGROUPCLASSNAME" val="FontSetGroup1"/>
  <p:tag name="SHAPECLASSNAME" val="TitleOnSlides"/>
  <p:tag name="SHAPECLASSPROTECTIONTYPE" val="9"/>
  <p:tag name="COLORS" val="-2;-2;-2;-2;Primary;-2"/>
</p:tagLst>
</file>

<file path=ppt/tags/tag332.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2"/>
</p:tagLst>
</file>

<file path=ppt/tags/tag33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33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33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337.xml><?xml version="1.0" encoding="utf-8"?>
<p:tagLst xmlns:a="http://schemas.openxmlformats.org/drawingml/2006/main" xmlns:r="http://schemas.openxmlformats.org/officeDocument/2006/relationships" xmlns:p="http://schemas.openxmlformats.org/presentationml/2006/main">
  <p:tag name="ML_AD_FILLVISIBLE" val="0"/>
  <p:tag name="ML_AD_LINEVISIBLE" val="-1"/>
  <p:tag name="ML_AD_LINEBACKCOLOR" val="16777215"/>
  <p:tag name="ML_AD_LINEFORECOLOR" val="8274440"/>
  <p:tag name="COLORSETCLASSNAME" val="ColorSet2"/>
  <p:tag name="COLORS" val="-2;-2;DarkBlue;-1;-1;-2"/>
</p:tagLst>
</file>

<file path=ppt/tags/tag3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340.xml><?xml version="1.0" encoding="utf-8"?>
<p:tagLst xmlns:a="http://schemas.openxmlformats.org/drawingml/2006/main" xmlns:r="http://schemas.openxmlformats.org/officeDocument/2006/relationships" xmlns:p="http://schemas.openxmlformats.org/presentationml/2006/main">
  <p:tag name="ML_AD_FILLVISIBLE" val="0"/>
  <p:tag name="ML_AD_LINEVISIBLE" val="-1"/>
  <p:tag name="ML_AD_LINEBACKCOLOR" val="16777215"/>
  <p:tag name="ML_AD_LINEFORECOLOR" val="8274440"/>
  <p:tag name="COLORSETCLASSNAME" val="ColorSet2"/>
  <p:tag name="COLORS" val="-2;-2;DarkBlue;-1;-1;-2"/>
</p:tagLst>
</file>

<file path=ppt/tags/tag34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34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3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Lst>
</file>

<file path=ppt/tags/tag3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35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5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5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57.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2;-1;-1;-2"/>
</p:tagLst>
</file>

<file path=ppt/tags/tag35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359.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36.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360.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361.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362.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363.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2;-2;-1;-2"/>
</p:tagLst>
</file>

<file path=ppt/tags/tag364.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365.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36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6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68.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6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Gray;-1"/>
</p:tagLst>
</file>

<file path=ppt/tags/tag37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7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2;-1;-1;-2"/>
</p:tagLst>
</file>

<file path=ppt/tags/tag37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373.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374.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375.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376.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377.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2;-2;-1;-2"/>
</p:tagLst>
</file>

<file path=ppt/tags/tag378.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379.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Gray;-1"/>
</p:tagLst>
</file>

<file path=ppt/tags/tag38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8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82.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3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5.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TitleOnly"/>
  <p:tag name="COLORSETGROUPCLASSNAME" val="ColorSetGroup2"/>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REM_ANL.COMBOINDEX" val="-2"/>
  <p:tag name="FIELD.DPT.COMBOINDEX" val="-2"/>
</p:tagLst>
</file>

<file path=ppt/tags/tag38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Logo2016.emf"/>
  <p:tag name="MLI" val="1"/>
  <p:tag name="SHAPECLASSNAME" val="LogoOnSlides"/>
  <p:tag name="SHAPECLASSPROTECTIONTYPE" val="15"/>
</p:tagLst>
</file>

<file path=ppt/tags/tag3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Supergraphic-Bottom-16-9.png"/>
  <p:tag name="MLI" val="1"/>
  <p:tag name="SHAPECLASSNAME" val="ColorBarOnSlides"/>
  <p:tag name="SHAPECLASSPROTECTIONTYPE" val="15"/>
</p:tagLst>
</file>

<file path=ppt/tags/tag38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2"/>
  <p:tag name="FONTSETGROUPCLASSNAME" val="FontSetGroup1"/>
  <p:tag name="SHAPECLASSNAME" val="Chapterbox"/>
  <p:tag name="SHAPECLASSPROTECTIONTYPE" val="25"/>
  <p:tag name="COLORS" val="-2;-2;-2;-2;-1;-2"/>
</p:tagLst>
</file>

<file path=ppt/tags/tag38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2"/>
  <p:tag name="FONTSETGROUPCLASSNAME" val="FontSetGroup1"/>
  <p:tag name="SHAPECLASSNAME" val="FooterLine1OnSlides"/>
  <p:tag name="SHAPECLASSPROTECTIONTYPE" val="63"/>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9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2"/>
  <p:tag name="FONTSETGROUPCLASSNAME" val="FontSetGroup1"/>
  <p:tag name="SHAPECLASSNAME" val="FooterLine2OnSlides"/>
  <p:tag name="SHAPECLASSPROTECTIONTYPE" val="63"/>
</p:tagLst>
</file>

<file path=ppt/tags/tag39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2"/>
  <p:tag name="FONTSETGROUPCLASSNAME" val="FontSetGroup1"/>
  <p:tag name="SHAPECLASSNAME" val="PageNumberOnSlides"/>
  <p:tag name="SHAPECLASSPROTECTIONTYPE" val="63"/>
</p:tagLst>
</file>

<file path=ppt/tags/tag39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2"/>
  <p:tag name="FONTSETGROUPCLASSNAME" val="FontSetGroup1"/>
  <p:tag name="SHAPECLASSNAME" val="Attachment"/>
  <p:tag name="SHAPECLASSPROTECTIONTYPE" val="3"/>
</p:tagLst>
</file>

<file path=ppt/tags/tag39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2"/>
  <p:tag name="FONTSETGROUPCLASSNAME" val="FontSetGroup1"/>
  <p:tag name="SHAPECLASSNAME" val="tNavbar"/>
  <p:tag name="SHAPECLASSPROTECTIONTYPE" val="31"/>
</p:tagLst>
</file>

<file path=ppt/tags/tag39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2"/>
  <p:tag name="FONTSETGROUPCLASSNAME" val="FontSetGroup1"/>
  <p:tag name="SHAPECLASSNAME" val="TitleOnSlides"/>
  <p:tag name="SHAPECLASSPROTECTIONTYPE" val="9"/>
  <p:tag name="COLORS" val="-2;-2;-2;-2;Primary;-2"/>
</p:tagLst>
</file>

<file path=ppt/tags/tag39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40.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4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4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09.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410.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11.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12.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13.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1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15.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1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1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18.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1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42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21.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TitleOnly"/>
  <p:tag name="COLORSETGROUPCLASSNAME" val="ColorSetGroup2"/>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REM_ANL.COMBOINDEX" val="-2"/>
  <p:tag name="FIELD.DPT.COMBOINDEX" val="-2"/>
</p:tagLst>
</file>

<file path=ppt/tags/tag42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Logo2016.emf"/>
  <p:tag name="MLI" val="1"/>
  <p:tag name="SHAPECLASSNAME" val="LogoOnSlides"/>
  <p:tag name="SHAPECLASSPROTECTIONTYPE" val="15"/>
</p:tagLst>
</file>

<file path=ppt/tags/tag42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2"/>
  <p:tag name="FONTSETGROUPCLASSNAME" val="FontSetGroup1"/>
  <p:tag name="SHAPECLASSFILE" val="Bosch-Supergraphic-Bottom-16-9.png"/>
  <p:tag name="MLI" val="1"/>
  <p:tag name="SHAPECLASSNAME" val="ColorBarOnSlides"/>
  <p:tag name="SHAPECLASSPROTECTIONTYPE" val="15"/>
</p:tagLst>
</file>

<file path=ppt/tags/tag42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2"/>
  <p:tag name="FONTSETGROUPCLASSNAME" val="FontSetGroup1"/>
  <p:tag name="SHAPECLASSNAME" val="Chapterbox"/>
  <p:tag name="SHAPECLASSPROTECTIONTYPE" val="25"/>
  <p:tag name="COLORS" val="-2;-2;-2;-2;-1;-2"/>
</p:tagLst>
</file>

<file path=ppt/tags/tag42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2"/>
  <p:tag name="FONTSETGROUPCLASSNAME" val="FontSetGroup1"/>
  <p:tag name="SHAPECLASSNAME" val="FooterLine1OnSlides"/>
  <p:tag name="SHAPECLASSPROTECTIONTYPE" val="63"/>
</p:tagLst>
</file>

<file path=ppt/tags/tag42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2"/>
  <p:tag name="FONTSETGROUPCLASSNAME" val="FontSetGroup1"/>
  <p:tag name="SHAPECLASSNAME" val="FooterLine2OnSlides"/>
  <p:tag name="SHAPECLASSPROTECTIONTYPE" val="63"/>
</p:tagLst>
</file>

<file path=ppt/tags/tag42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2"/>
  <p:tag name="FONTSETGROUPCLASSNAME" val="FontSetGroup1"/>
  <p:tag name="SHAPECLASSNAME" val="PageNumberOnSlides"/>
  <p:tag name="SHAPECLASSPROTECTIONTYPE" val="63"/>
</p:tagLst>
</file>

<file path=ppt/tags/tag42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2"/>
  <p:tag name="FONTSETGROUPCLASSNAME" val="FontSetGroup1"/>
  <p:tag name="SHAPECLASSNAME" val="Attachment"/>
  <p:tag name="SHAPECLASSPROTECTIONTYPE" val="3"/>
</p:tagLst>
</file>

<file path=ppt/tags/tag42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2"/>
  <p:tag name="FONTSETGROUPCLASSNAME" val="FontSetGroup1"/>
  <p:tag name="SHAPECLASSNAME" val="tNavbar"/>
  <p:tag name="SHAPECLASSPROTECTIONTYPE" val="31"/>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43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2"/>
  <p:tag name="FONTSETGROUPCLASSNAME" val="FontSetGroup1"/>
  <p:tag name="SHAPECLASSNAME" val="TitleOnSlides"/>
  <p:tag name="SHAPECLASSPROTECTIONTYPE" val="9"/>
  <p:tag name="COLORS" val="-2;-2;-2;-2;Primary;-2"/>
</p:tagLst>
</file>

<file path=ppt/tags/tag4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3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3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43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43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43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43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4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40.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441.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2;-1;-2;-2;-1;-2"/>
</p:tagLst>
</file>

<file path=ppt/tags/tag4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4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48.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44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45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51.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452.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2;-2;-1;-2"/>
</p:tagLst>
</file>

<file path=ppt/tags/tag45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45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4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6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46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4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6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65.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66.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67.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68.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69.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47.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47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7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72.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73.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7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47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7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77.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ChapterTitle"/>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1_SHAPECLASSPROTECTIONTYPE" val="3"/>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PICTURE 2_SHAPECLASSPROTECTIONTYPE" val="15"/>
  <p:tag name="PICTURE 5_SHAPECLASSPROTECTIONTYPE" val="15"/>
  <p:tag name="NBTXT" val="Bosch Fiori Landscape "/>
  <p:tag name="NBTXTC" val="Bosch Fiori Landscape "/>
  <p:tag name="AGTX" val="Bosch Fiori Landscape "/>
  <p:tag name="AGTXC" val="Bosch Fiori Landscape "/>
  <p:tag name="COLORSETGROUPCLASSNAME" val="ColorSetGroup3"/>
  <p:tag name="FIELD.REM_ANL.CONTENT" val=""/>
  <p:tag name="FIELD.REM_ANL.VALUE" val=""/>
  <p:tag name="FIELD.REM_ANL.COMBOINDEX" val="-2"/>
  <p:tag name="FIELD.DPT.COMBOINDEX" val="-2"/>
</p:tagLst>
</file>

<file path=ppt/tags/tag4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3"/>
  <p:tag name="FONTSETGROUPCLASSNAME" val="FontSetGroup1"/>
  <p:tag name="SHAPECLASSFILE" val="BoschLogo2016.emf"/>
  <p:tag name="MLI" val="1"/>
  <p:tag name="SHAPECLASSNAME" val="LogoOnSlides"/>
  <p:tag name="SHAPECLASSPROTECTIONTYPE" val="15"/>
</p:tagLst>
</file>

<file path=ppt/tags/tag47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3"/>
  <p:tag name="FONTSETGROUPCLASSNAME" val="FontSetGroup1"/>
  <p:tag name="SHAPECLASSFILE" val="Bosch-Symbol-Logotype-Supergraphic.png"/>
  <p:tag name="MLI" val="1"/>
  <p:tag name="SHAPECLASSNAME" val="ColorBarOnTitleSlides"/>
  <p:tag name="SHAPECLASSPROTECTIONTYPE" val="15"/>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480.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FONTSETGROUPCLASSNAME" val="FontSetGroup1"/>
  <p:tag name="SHAPECLASSNAME" val="TextOnChapterSlide"/>
  <p:tag name="SHAPECLASSPROTECTIONTYPE" val="3"/>
  <p:tag name="COLORSETGROUPCLASSNAME" val="ColorSetGroup1"/>
  <p:tag name="COLORS" val="-2;-2;-2;-2;-1;-2"/>
</p:tagLst>
</file>

<file path=ppt/tags/tag481.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Object"/>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CONTENT PLACEHOLDER 2_SHAPECLASSPROTECTIONTYPE" val="0"/>
  <p:tag name="CONTENT PLACEHOLDER 9_SHAPECLASSPROTECTIONTYPE" val="0"/>
  <p:tag name="PICTURE 8_SHAPECLASSPROTECTIONTYPE" val="15"/>
  <p:tag name="CONTENT PLACEHOLDER 12_SHAPECLASSPROTECTIONTYPE" val="0"/>
  <p:tag name="PICTURE 11_SHAPECLASSPROTECTIONTYPE" val="15"/>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TEXTBOX 7_SHAPECLASSPROTECTIONTYPE" val="31"/>
  <p:tag name="TEXTBOX 10_SHAPECLASSPROTECTIONTYPE" val="25"/>
  <p:tag name="TITLE 1_SHAPECLASSPROTECTIONTYPE" val="9"/>
  <p:tag name="NBTXT" val="Bosch Fiori Launchpad Single point of access via inside.Portal"/>
  <p:tag name="AGTX" val="Bosch Fiori Launchpad Single point of access via inside.Portal"/>
  <p:tag name="COLORSETGROUPCLASSNAME" val="ColorSetGroup3"/>
  <p:tag name="CONTENT PLACEHOLDER 8_SHAPECLASSPROTECTIONTYPE" val="0"/>
  <p:tag name="CONTENT PLACEHOLDER 22_SHAPECLASSPROTECTIONTYPE" val="0"/>
  <p:tag name="PICTURE 21_SHAPECLASSPROTECTIONTYPE" val="15"/>
  <p:tag name="NBTXTC" val="Single point of access via inside.Portal"/>
  <p:tag name="AGTXC" val="Single point of access via inside.Portal"/>
  <p:tag name="FIELD.REM_ANL.CONTENT" val=""/>
  <p:tag name="FIELD.REM_ANL.VALUE" val=""/>
  <p:tag name="FIELD.REM_ANL.COMBOINDEX" val="-2"/>
  <p:tag name="FIELD.DPT.COMBOINDEX" val="-2"/>
</p:tagLst>
</file>

<file path=ppt/tags/tag48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Logo2016.emf"/>
  <p:tag name="MLI" val="1"/>
  <p:tag name="SHAPECLASSNAME" val="LogoOnSlides"/>
  <p:tag name="SHAPECLASSPROTECTIONTYPE" val="15"/>
</p:tagLst>
</file>

<file path=ppt/tags/tag4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FONTSETGROUPCLASSNAME" val="FontSetGroup1"/>
  <p:tag name="SHAPECLASSNAME" val="Chapterbox"/>
  <p:tag name="SHAPECLASSPROTECTIONTYPE" val="25"/>
  <p:tag name="COLORSETGROUPCLASSNAME" val="ColorSetGroup3"/>
  <p:tag name="COLORS" val="-2;-2;-2;-2;-1;-2"/>
</p:tagLst>
</file>

<file path=ppt/tags/tag485.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CONF;DPT;DATE;"/>
  <p:tag name="MLI" val="1"/>
  <p:tag name="SHAPESETGROUPCLASSNAME" val="ShapeSetGroup1"/>
  <p:tag name="SHAPESETCLASSNAME" val="Object"/>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 name="COLORS" val="-2;-2;-2;-2;Red;-2"/>
  <p:tag name="COLORSETGROUPCLASSNAME" val="ColorSetGroup3"/>
</p:tagLst>
</file>

<file path=ppt/tags/tag48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FONTSETGROUPCLASSNAME" val="FontSetGroup1"/>
  <p:tag name="SHAPECLASSNAME" val="tNavbar"/>
  <p:tag name="SHAPECLASSPROTECTIONTYPE" val="31"/>
  <p:tag name="COLORS" val="-2;-2;-2;-2;-2;-2"/>
  <p:tag name="COLORSETGROUPCLASSNAME" val="ColorSetGroup3"/>
</p:tagLst>
</file>

<file path=ppt/tags/tag48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COLORSETCLASSNAME" val="ColorSet1"/>
  <p:tag name="SCRIPT" val="1"/>
  <p:tag name="FIELDS" val="REM_ABL;COPY;"/>
  <p:tag name="MLI" val="1"/>
  <p:tag name="SHAPESETGROUPCLASSNAME" val="ShapeSetGroup1"/>
  <p:tag name="SHAPESETCLASSNAME" val="Object"/>
  <p:tag name="FONTSETGROUPCLASSNAME" val="FontSetGroup1"/>
  <p:tag name="SHAPECLASSNAME" val="FooterLine2OnSlides"/>
  <p:tag name="SHAPECLASSPROTECTIONTYPE" val="63"/>
  <p:tag name="RUNS.FONT" val="3"/>
  <p:tag name="FONTCOLOR" val="Black"/>
  <p:tag name="FONTCOLOR2" val="LightGray"/>
  <p:tag name="FONTCOLOR3" val="LightGray"/>
  <p:tag name="COLORS" val="-2;-2;-2;-2;Black;-2"/>
  <p:tag name="COLORSETGROUPCLASSNAME" val="ColorSetGroup3"/>
</p:tagLst>
</file>

<file path=ppt/tags/tag48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FONTSETGROUPCLASSNAME" val="FontSetGroup1"/>
  <p:tag name="SHAPECLASSNAME" val="PageNumberOnSlides"/>
  <p:tag name="SHAPECLASSPROTECTIONTYPE" val="63"/>
  <p:tag name="COLORSETGROUPCLASSNAME" val="ColorSetGroup3"/>
</p:tagLst>
</file>

<file path=ppt/tags/tag489.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REM_ANL;"/>
  <p:tag name="MLI" val="1"/>
  <p:tag name="SHAPESETGROUPCLASSNAME" val="ShapeSetGroup1"/>
  <p:tag name="SHAPESETCLASSNAME" val="Object"/>
  <p:tag name="FONTSETGROUPCLASSNAME" val="FontSetGroup1"/>
  <p:tag name="SHAPECLASSNAME" val="Attachment"/>
  <p:tag name="SHAPECLASSPROTECTIONTYPE" val="3"/>
  <p:tag name="FONT" val="Reg5x5"/>
  <p:tag name="COLORSETGROUPCLASSNAME" val="ColorSetGroup1"/>
  <p:tag name="COLORS" val="-2;-2;-2;-2;-1;-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49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Object"/>
  <p:tag name="FONTSETGROUPCLASSNAME" val="FontSetGroup1"/>
  <p:tag name="FONTCOLOR" val="Primary"/>
  <p:tag name="FONTCOLOR2" val="Primary"/>
  <p:tag name="RUNS.FONT" val="2"/>
  <p:tag name="COLORS" val="-2;-2;-2;-2;Primary;-2"/>
  <p:tag name="COLORSETGROUPCLASSNAME" val="ColorSetGroup1"/>
  <p:tag name="SHAPECLASSNAME" val="TitleOnSlides"/>
  <p:tag name="SHAPECLASSPROTECTIONTYPE" val="9"/>
</p:tagLst>
</file>

<file path=ppt/tags/tag49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Blue2;-1;-1;-2"/>
</p:tagLst>
</file>

<file path=ppt/tags/tag492.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493.xml><?xml version="1.0" encoding="utf-8"?>
<p:tagLst xmlns:a="http://schemas.openxmlformats.org/drawingml/2006/main" xmlns:r="http://schemas.openxmlformats.org/officeDocument/2006/relationships" xmlns:p="http://schemas.openxmlformats.org/presentationml/2006/main">
  <p:tag name="COLORSETCLASSNAME" val="ColorSet2"/>
  <p:tag name="COLORS" val="Black;-1;LightBlue2;-1;-3;-2"/>
</p:tagLst>
</file>

<file path=ppt/tags/tag49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495.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3"/>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CHAPTER.COMBOINDEX" val="-2"/>
  <p:tag name="FIELD.REM_ANL.COMBOINDEX" val="-2"/>
  <p:tag name="FIELD.DPT.COMBOINDEX" val="-2"/>
</p:tagLst>
</file>

<file path=ppt/tags/tag49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49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498.xml><?xml version="1.0" encoding="utf-8"?>
<p:tagLst xmlns:a="http://schemas.openxmlformats.org/drawingml/2006/main" xmlns:r="http://schemas.openxmlformats.org/officeDocument/2006/relationships" xmlns:p="http://schemas.openxmlformats.org/presentationml/2006/main">
  <p:tag name="COLORSETCLASSNAME" val="ColorSet2"/>
  <p:tag name="COLORS" val="-1;-1;-2;-2;DarkGray2;-2"/>
</p:tagLst>
</file>

<file path=ppt/tags/tag499.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50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50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Logo2016.emf"/>
  <p:tag name="MLI" val="1"/>
  <p:tag name="SHAPECLASSNAME" val="LogoOnSlides"/>
  <p:tag name="SHAPECLASSPROTECTIONTYPE" val="15"/>
</p:tagLst>
</file>

<file path=ppt/tags/tag5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50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3"/>
  <p:tag name="FONTSETGROUPCLASSNAME" val="FontSetGroup1"/>
  <p:tag name="SHAPECLASSNAME" val="Chapterbox"/>
  <p:tag name="SHAPECLASSPROTECTIONTYPE" val="25"/>
  <p:tag name="COLORS" val="-2;-2;-2;-2;-1;-2"/>
</p:tagLst>
</file>

<file path=ppt/tags/tag50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3"/>
  <p:tag name="FONTSETGROUPCLASSNAME" val="FontSetGroup1"/>
  <p:tag name="SHAPECLASSNAME" val="FooterLine1OnSlides"/>
  <p:tag name="SHAPECLASSPROTECTIONTYPE" val="63"/>
</p:tagLst>
</file>

<file path=ppt/tags/tag50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3"/>
  <p:tag name="FONTSETGROUPCLASSNAME" val="FontSetGroup1"/>
  <p:tag name="SHAPECLASSNAME" val="FooterLine2OnSlides"/>
  <p:tag name="SHAPECLASSPROTECTIONTYPE" val="63"/>
</p:tagLst>
</file>

<file path=ppt/tags/tag50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3"/>
  <p:tag name="FONTSETGROUPCLASSNAME" val="FontSetGroup1"/>
  <p:tag name="SHAPECLASSNAME" val="PageNumberOnSlides"/>
  <p:tag name="SHAPECLASSPROTECTIONTYPE" val="63"/>
</p:tagLst>
</file>

<file path=ppt/tags/tag50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3"/>
  <p:tag name="FONTSETGROUPCLASSNAME" val="FontSetGroup1"/>
  <p:tag name="SHAPECLASSNAME" val="Attachment"/>
  <p:tag name="SHAPECLASSPROTECTIONTYPE" val="3"/>
</p:tagLst>
</file>

<file path=ppt/tags/tag50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3"/>
  <p:tag name="FONTSETGROUPCLASSNAME" val="FontSetGroup1"/>
  <p:tag name="SHAPECLASSNAME" val="tNavbar"/>
  <p:tag name="SHAPECLASSPROTECTIONTYPE" val="31"/>
</p:tagLst>
</file>

<file path=ppt/tags/tag50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3"/>
  <p:tag name="FONTSETGROUPCLASSNAME" val="FontSetGroup1"/>
  <p:tag name="SHAPECLASSNAME" val="TitleOnSlides"/>
  <p:tag name="SHAPECLASSPROTECTIONTYPE" val="9"/>
  <p:tag name="COLORS" val="-2;-2;-2;-2;Primary;-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51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11.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51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51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51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1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1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17.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518.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519.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ay;-1;-1;-2"/>
</p:tagLst>
</file>

<file path=ppt/tags/tag52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1.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5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5.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1;-1;-1;-2"/>
</p:tagLst>
</file>

<file path=ppt/tags/tag52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2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2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3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3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53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535.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536.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537.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538.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539.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2;-2;-1;-1"/>
</p:tagLst>
</file>

<file path=ppt/tags/tag540.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54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43.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54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545.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54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4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4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2;-2;-1;-1"/>
</p:tagLst>
</file>

<file path=ppt/tags/tag5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51.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3"/>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MBOINDEX" val="-2"/>
  <p:tag name="FIELD.DPT.COMBOINDEX" val="-2"/>
</p:tagLst>
</file>

<file path=ppt/tags/tag55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Logo2016.emf"/>
  <p:tag name="MLI" val="1"/>
  <p:tag name="SHAPECLASSNAME" val="LogoOnSlides"/>
  <p:tag name="SHAPECLASSPROTECTIONTYPE" val="15"/>
</p:tagLst>
</file>

<file path=ppt/tags/tag5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5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3"/>
  <p:tag name="FONTSETGROUPCLASSNAME" val="FontSetGroup1"/>
  <p:tag name="SHAPECLASSNAME" val="Chapterbox"/>
  <p:tag name="SHAPECLASSPROTECTIONTYPE" val="25"/>
  <p:tag name="COLORS" val="-2;-2;-2;-2;-1;-2"/>
</p:tagLst>
</file>

<file path=ppt/tags/tag55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3"/>
  <p:tag name="FONTSETGROUPCLASSNAME" val="FontSetGroup1"/>
  <p:tag name="SHAPECLASSNAME" val="FooterLine1OnSlides"/>
  <p:tag name="SHAPECLASSPROTECTIONTYPE" val="63"/>
</p:tagLst>
</file>

<file path=ppt/tags/tag55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3"/>
  <p:tag name="FONTSETGROUPCLASSNAME" val="FontSetGroup1"/>
  <p:tag name="SHAPECLASSNAME" val="FooterLine2OnSlides"/>
  <p:tag name="SHAPECLASSPROTECTIONTYPE" val="63"/>
</p:tagLst>
</file>

<file path=ppt/tags/tag55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3"/>
  <p:tag name="FONTSETGROUPCLASSNAME" val="FontSetGroup1"/>
  <p:tag name="SHAPECLASSNAME" val="PageNumberOnSlides"/>
  <p:tag name="SHAPECLASSPROTECTIONTYPE" val="63"/>
</p:tagLst>
</file>

<file path=ppt/tags/tag55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3"/>
  <p:tag name="FONTSETGROUPCLASSNAME" val="FontSetGroup1"/>
  <p:tag name="SHAPECLASSNAME" val="Attachment"/>
  <p:tag name="SHAPECLASSPROTECTIONTYPE" val="3"/>
</p:tagLst>
</file>

<file path=ppt/tags/tag55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3"/>
  <p:tag name="FONTSETGROUPCLASSNAME" val="FontSetGroup1"/>
  <p:tag name="SHAPECLASSNAME" val="tNavbar"/>
  <p:tag name="SHAPECLASSPROTECTIONTYPE" val="31"/>
</p:tagLst>
</file>

<file path=ppt/tags/tag56.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CONTENT PLACEHOLDER 2_SHAPECLASSPROTECTIONTYPE" val="0"/>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TEXTBOX 2_SHAPECLASSPROTECTIONTYPE" val="31"/>
  <p:tag name="TEXTBOX 21_SHAPECLASSPROTECTIONTYPE" val="25"/>
  <p:tag name="TITLE 1_SHAPECLASSPROTECTIONTYPE" val="9"/>
  <p:tag name="NBTXT" val="SAP Fiori SAP`s Fiori UX Strategy"/>
  <p:tag name="AGTX" val="SAP Fiori SAP`s Fiori UX Strategy"/>
  <p:tag name="NBTXTC" val="SAP`s Fiori UX Strategy"/>
  <p:tag name="AGTXC" val="SAP`s Fiori UX Strategy"/>
  <p:tag name="FIELD.REM_ANL.CONTENT" val=""/>
  <p:tag name="FIELD.REM_ANL.VALUE" val=""/>
  <p:tag name="FIELD.REM_ANL.COMBOINDEX" val="-2"/>
  <p:tag name="FIELD.DPT.COMBOINDEX" val="-2"/>
</p:tagLst>
</file>

<file path=ppt/tags/tag5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3"/>
  <p:tag name="FONTSETGROUPCLASSNAME" val="FontSetGroup1"/>
  <p:tag name="SHAPECLASSNAME" val="TitleOnSlides"/>
  <p:tag name="SHAPECLASSPROTECTIONTYPE" val="9"/>
  <p:tag name="COLORS" val="-2;-2;-2;-2;Primary;-2"/>
</p:tagLst>
</file>

<file path=ppt/tags/tag56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56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1;-1;-1;-2"/>
</p:tagLst>
</file>

<file path=ppt/tags/tag5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6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56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5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57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5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72.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573.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574.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575.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576.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577.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578.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579.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5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 name="COLORS" val="-2;-2;-2;-2;-1;-2"/>
</p:tagLst>
</file>

<file path=ppt/tags/tag580.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581.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582.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2;-1;-2;-2;-1;-2"/>
</p:tagLst>
</file>

<file path=ppt/tags/tag583.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5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8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586.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587.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2;-2;-1;-2"/>
</p:tagLst>
</file>

<file path=ppt/tags/tag58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58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59.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 name="COLORS" val="-2;-2;-2;-2;-1;-2"/>
</p:tagLst>
</file>

<file path=ppt/tags/tag59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5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9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9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59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596.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2;-2;-1;-2"/>
</p:tagLst>
</file>

<file path=ppt/tags/tag59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59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59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6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 name="FONTCOLOR" val="Black"/>
  <p:tag name="FONTCOLOR2" val="LightGray"/>
  <p:tag name="FONTCOLOR3" val="LightGray"/>
  <p:tag name="RUNS.FONT" val="3"/>
  <p:tag name="COLORS" val="-2;-2;-2;-2;LightGray;-2"/>
</p:tagLst>
</file>

<file path=ppt/tags/tag60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0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0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0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0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0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0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08.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2;-1;-1;-2"/>
</p:tagLst>
</file>

<file path=ppt/tags/tag60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6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610.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611.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612.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613.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614.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2;-2;-1;-2"/>
</p:tagLst>
</file>

<file path=ppt/tags/tag615.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616.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61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618.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61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62.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 name="FONT" val="Reg5x5"/>
  <p:tag name="COLORS" val="-2;-2;-2;-2;-1;-2"/>
</p:tagLst>
</file>

<file path=ppt/tags/tag62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2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22.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ChapterTitle"/>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1_SHAPECLASSPROTECTIONTYPE" val="3"/>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PICTURE 2_SHAPECLASSPROTECTIONTYPE" val="15"/>
  <p:tag name="PICTURE 5_SHAPECLASSPROTECTIONTYPE" val="15"/>
  <p:tag name="NBTXT" val="Bosch Fiori Launchpad Remote Content Integration"/>
  <p:tag name="AGTX" val="Bosch Fiori Launchpad Remote Content Integration"/>
  <p:tag name="NBTXTC" val="SAP Remote Content Integration"/>
  <p:tag name="AGTXC" val="SAP Remote Content Integration"/>
  <p:tag name="COLORSETGROUPCLASSNAME" val="ColorSetGroup4"/>
  <p:tag name="FIELD.REM_ANL.CONTENT" val=""/>
  <p:tag name="FIELD.REM_ANL.VALUE" val=""/>
  <p:tag name="FIELD.REM_ANL.COMBOINDEX" val="-2"/>
  <p:tag name="FIELD.DPT.COMBOINDEX" val="-2"/>
</p:tagLst>
</file>

<file path=ppt/tags/tag62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4"/>
  <p:tag name="FONTSETGROUPCLASSNAME" val="FontSetGroup1"/>
  <p:tag name="SHAPECLASSFILE" val="BoschLogo2016.emf"/>
  <p:tag name="MLI" val="1"/>
  <p:tag name="SHAPECLASSNAME" val="LogoOnSlides"/>
  <p:tag name="SHAPECLASSPROTECTIONTYPE" val="15"/>
</p:tagLst>
</file>

<file path=ppt/tags/tag6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4"/>
  <p:tag name="FONTSETGROUPCLASSNAME" val="FontSetGroup1"/>
  <p:tag name="SHAPECLASSFILE" val="Bosch-Symbol-Logotype-Supergraphic.png"/>
  <p:tag name="MLI" val="1"/>
  <p:tag name="SHAPECLASSNAME" val="ColorBarOnTitleSlides"/>
  <p:tag name="SHAPECLASSPROTECTIONTYPE" val="15"/>
</p:tagLst>
</file>

<file path=ppt/tags/tag625.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FONTSETGROUPCLASSNAME" val="FontSetGroup1"/>
  <p:tag name="SHAPECLASSNAME" val="TextOnChapterSlide"/>
  <p:tag name="SHAPECLASSPROTECTIONTYPE" val="3"/>
  <p:tag name="COLORSETGROUPCLASSNAME" val="ColorSetGroup1"/>
  <p:tag name="COLORS" val="-2;-2;-2;-2;-1;-2"/>
</p:tagLst>
</file>

<file path=ppt/tags/tag626.xml><?xml version="1.0" encoding="utf-8"?>
<p:tagLst xmlns:a="http://schemas.openxmlformats.org/drawingml/2006/main" xmlns:r="http://schemas.openxmlformats.org/officeDocument/2006/relationships" xmlns:p="http://schemas.openxmlformats.org/presentationml/2006/main">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CHAPTER.CONTENT" val="Bosch Fiori Client Strategy"/>
  <p:tag name="FIELD.CHAPTER.VALUE" val="Bosch Fiori Client Strategy"/>
  <p:tag name="FIELD.CHAPTER.COMBOINDEX" val="-2"/>
  <p:tag name="FIELD.REM_ANL.COMBOINDEX" val="-2"/>
  <p:tag name="FIELD.DPT.COMBOINDEX" val="-2"/>
</p:tagLst>
</file>

<file path=ppt/tags/tag62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2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2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6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Object"/>
  <p:tag name="COLORSETGROUPCLASSNAME" val="ColorSetGroup1"/>
  <p:tag name="FONTSETGROUPCLASSNAME" val="FontSetGroup1"/>
  <p:tag name="FONTCOLOR" val="Primary"/>
  <p:tag name="FONTCOLOR2" val="Primary"/>
  <p:tag name="RUNS.FONT" val="2"/>
  <p:tag name="COLORS" val="-2;-2;-2;-2;Primary;-2"/>
  <p:tag name="SHAPECLASSNAME" val="TitleOnSlides"/>
  <p:tag name="SHAPECLASSPROTECTIONTYPE" val="9"/>
</p:tagLst>
</file>

<file path=ppt/tags/tag63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6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63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63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63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Lst>
</file>

<file path=ppt/tags/tag63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Lst>
</file>

<file path=ppt/tags/tag63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63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 name="COLORS" val="-2;-2;-2;-2;-1;-2"/>
</p:tagLst>
</file>

<file path=ppt/tags/tag63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63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64.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64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41.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64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643.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64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4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4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4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4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49.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50.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65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5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53.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Green;-2"/>
</p:tagLst>
</file>

<file path=ppt/tags/tag65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56.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Gray2;-2"/>
</p:tagLst>
</file>

<file path=ppt/tags/tag657.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Gray2;-2"/>
</p:tagLst>
</file>

<file path=ppt/tags/tag658.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Gray2;-2"/>
</p:tagLst>
</file>

<file path=ppt/tags/tag659.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MBOINDEX" val="-2"/>
  <p:tag name="FIELD.DPT.COMBOINDEX" val="-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66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66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2;-2"/>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Lst>
</file>

<file path=ppt/tags/tag66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Lst>
</file>

<file path=ppt/tags/tag66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Lst>
</file>

<file path=ppt/tags/tag66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66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66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66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1;-2"/>
</p:tagLst>
</file>

<file path=ppt/tags/tag66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7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671.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6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8.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67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een;-1;-1;Black"/>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68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8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69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1.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92.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93.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94.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95.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9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69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698.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69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7.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0"/>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0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70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0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0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05.xml><?xml version="1.0" encoding="utf-8"?>
<p:tagLst xmlns:a="http://schemas.openxmlformats.org/drawingml/2006/main" xmlns:r="http://schemas.openxmlformats.org/officeDocument/2006/relationships" xmlns:p="http://schemas.openxmlformats.org/presentationml/2006/main">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CHAPTER.CONTENT" val="Bosch Fiori Client Strategy"/>
  <p:tag name="FIELD.CHAPTER.VALUE" val="Bosch Fiori Client Strategy"/>
  <p:tag name="FIELD.CHAPTER.COMBOINDEX" val="-2"/>
  <p:tag name="FIELD.REM_ANL.COMBOINDEX" val="-2"/>
  <p:tag name="FIELD.DPT.COMBOINDEX" val="-2"/>
</p:tagLst>
</file>

<file path=ppt/tags/tag70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70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70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70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71.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1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71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Lst>
</file>

<file path=ppt/tags/tag71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Lst>
</file>

<file path=ppt/tags/tag71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71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71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71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71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718.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719.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2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72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722.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72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7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2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2;-2;-1;-2"/>
</p:tagLst>
</file>

<file path=ppt/tags/tag726.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2;-2;-1;-2"/>
</p:tagLst>
</file>

<file path=ppt/tags/tag72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728.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72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73.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30.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2;-2;-1;-2"/>
</p:tagLst>
</file>

<file path=ppt/tags/tag7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32.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733.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73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Blue2;-1;-1;-2"/>
</p:tagLst>
</file>

<file path=ppt/tags/tag73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Blue2;-1;-1;-2"/>
</p:tagLst>
</file>

<file path=ppt/tags/tag736.xml><?xml version="1.0" encoding="utf-8"?>
<p:tagLst xmlns:a="http://schemas.openxmlformats.org/drawingml/2006/main" xmlns:r="http://schemas.openxmlformats.org/officeDocument/2006/relationships" xmlns:p="http://schemas.openxmlformats.org/presentationml/2006/main">
  <p:tag name="COLORSETCLASSNAME" val="ColorSet2"/>
  <p:tag name="COLORS" val="-2;-2;Magenta;-1;-1;-2"/>
</p:tagLst>
</file>

<file path=ppt/tags/tag73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Blue2;-1;-1;-2"/>
</p:tagLst>
</file>

<file path=ppt/tags/tag738.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739.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74.xml><?xml version="1.0" encoding="utf-8"?>
<p:tagLst xmlns:a="http://schemas.openxmlformats.org/drawingml/2006/main" xmlns:r="http://schemas.openxmlformats.org/officeDocument/2006/relationships" xmlns:p="http://schemas.openxmlformats.org/presentationml/2006/main">
  <p:tag name="FIELD.DPT.CONTENT" val="CI/BAA-UX"/>
  <p:tag name="FIELD.DPT.VALUE" val="CI/BAA-UX | "/>
  <p:tag name="ML_1" val="RB_Fe"/>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ML_LAYOUT_RESOURCE" val="BOSCH2_16_9.mcr"/>
  <p:tag name="FIELD.CHAPTER.CONTENT" val="Titel des Kapitels"/>
  <p:tag name="FIELD.CHAPTER.VALUE" val="Titel des Kapitels"/>
  <p:tag name="FIELDS.INITIALIZED" val="1"/>
  <p:tag name="CONFIG" val="BOSCH2"/>
  <p:tag name="FIELD.REM_ANL.CONTENT" val=""/>
  <p:tag name="FIELD.REM_ANL.VALUE" val=""/>
  <p:tag name="FIELD.REM_ANL.COMBOINDEX" val="-2"/>
  <p:tag name="FIELD.DPT.COMBOINDEX" val="-2"/>
</p:tagLst>
</file>

<file path=ppt/tags/tag740.xml><?xml version="1.0" encoding="utf-8"?>
<p:tagLst xmlns:a="http://schemas.openxmlformats.org/drawingml/2006/main" xmlns:r="http://schemas.openxmlformats.org/officeDocument/2006/relationships" xmlns:p="http://schemas.openxmlformats.org/presentationml/2006/main">
  <p:tag name="COLORSETCLASSNAME" val="ColorSet2"/>
  <p:tag name="COLORS" val="-2;-2;Magenta;-1;-1;-2"/>
</p:tagLst>
</file>

<file path=ppt/tags/tag74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4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4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47.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748.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749.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7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2;-2"/>
</p:tagLst>
</file>

<file path=ppt/tags/tag7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5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5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5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Blue2;-1;-1;-2"/>
</p:tagLst>
</file>

<file path=ppt/tags/tag754.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7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56.xml><?xml version="1.0" encoding="utf-8"?>
<p:tagLst xmlns:a="http://schemas.openxmlformats.org/drawingml/2006/main" xmlns:r="http://schemas.openxmlformats.org/officeDocument/2006/relationships" xmlns:p="http://schemas.openxmlformats.org/presentationml/2006/main">
  <p:tag name="COLORSETCLASSNAME" val="ColorSet2"/>
  <p:tag name="COLORS" val="-2;-2;Magenta;-1;-1;-2"/>
</p:tagLst>
</file>

<file path=ppt/tags/tag757.xml><?xml version="1.0" encoding="utf-8"?>
<p:tagLst xmlns:a="http://schemas.openxmlformats.org/drawingml/2006/main" xmlns:r="http://schemas.openxmlformats.org/officeDocument/2006/relationships" xmlns:p="http://schemas.openxmlformats.org/presentationml/2006/main">
  <p:tag name="COLORSETCLASSNAME" val="ColorSet2"/>
  <p:tag name="COLORS" val="-2;-2;Magenta;-1;-1;-2"/>
</p:tagLst>
</file>

<file path=ppt/tags/tag758.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75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76.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7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7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 name="FONTCOLOR" val="Black"/>
  <p:tag name="FONTCOLOR2" val="LightGray"/>
  <p:tag name="FONTCOLOR3" val="LightGray"/>
</p:tagLst>
</file>

<file path=ppt/tags/tag770.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771.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7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73.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774.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77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76.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777.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77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79.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7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78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1.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NTENT" val=""/>
  <p:tag name="FIELD.REM_ANL.VALUE" val=""/>
  <p:tag name="FIELD.REM_ANL.COMBOINDEX" val="-2"/>
  <p:tag name="FIELD.DPT.COMBOINDEX" val="-2"/>
</p:tagLst>
</file>

<file path=ppt/tags/tag78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7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7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78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Lst>
</file>

<file path=ppt/tags/tag78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Lst>
</file>

<file path=ppt/tags/tag78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78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78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7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79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79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79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793.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79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MBOINDEX" val="-2"/>
  <p:tag name="FIELD.DPT.COMBOINDEX" val="-2"/>
</p:tagLst>
</file>

<file path=ppt/tags/tag7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79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79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798.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Lst>
</file>

<file path=ppt/tags/tag79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Lst>
</file>

<file path=ppt/tags/tag8.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TitleSupergraphic2"/>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PICTURE 5_SHAPECLASSPROTECTIONTYPE" val="15"/>
  <p:tag name="SUBTITLE 2_SHAPECLASSPROTECTIONTYPE" val="0"/>
  <p:tag name="TITLE 1_SHAPECLASSPROTECTIONTYPE" val="0"/>
  <p:tag name="FIELD.CHAPTER.CONTENT" val="Titel des Kapitels"/>
  <p:tag name="FIELD.CHAPTER.VALUE" val="Titel des Kapitels"/>
  <p:tag name="FIELD.CHAPTER.COMBOINDEX" val="0"/>
  <p:tag name="FIELD.DPT.CONTENT" val="CI/BAA-UX"/>
  <p:tag name="FIELD.DPT.VALUE" val="CI/BAA-UX | "/>
  <p:tag name="ML_LAYOUT_RESOURCE" val="BOSCH2_16_9.mcr"/>
  <p:tag name="COLORSETGROUPCLASSNAME" val="ColorSetGroup1"/>
  <p:tag name="CONFIG" val="BOSCH2"/>
  <p:tag name="PICTURE 6_SHAPECLASSPROTECTIONTYPE" val="15"/>
  <p:tag name="PICTURE 7_SHAPECLASSPROTECTIONTYPE" val="15"/>
  <p:tag name="PICTURE 8_SHAPECLASSPROTECTIONTYPE" val="15"/>
  <p:tag name="FIELD.REM_ANL.CONTENT" val=""/>
  <p:tag name="FIELD.REM_ANL.VALUE" val=""/>
  <p:tag name="FIELD.REM_ANL.COMBOINDEX" val="-2"/>
  <p:tag name="FIELD.DPT.COMBOINDEX" val="-2"/>
</p:tagLst>
</file>

<file path=ppt/tags/tag8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80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80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80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80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804.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805.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806.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80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09.xml><?xml version="1.0" encoding="utf-8"?>
<p:tagLst xmlns:a="http://schemas.openxmlformats.org/drawingml/2006/main" xmlns:r="http://schemas.openxmlformats.org/officeDocument/2006/relationships" xmlns:p="http://schemas.openxmlformats.org/presentationml/2006/main">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REM_ANL.CONTENT" val=""/>
  <p:tag name="FIELD.REM_ANL.VALUE" val=""/>
  <p:tag name="FIELD.REM_ANL.COMBOINDEX" val="-2"/>
  <p:tag name="FIELD.DPT.COMBOINDEX" val="-2"/>
  <p:tag name="FIELD.CHAPTER.CONTENT" val="Bosch Fiori Client Strategie"/>
  <p:tag name="FIELD.CHAPTER.VALUE" val="Bosch Fiori Client Strategie"/>
  <p:tag name="FIELD.CHAPTER.COMBOINDEX" val="-2"/>
</p:tagLst>
</file>

<file path=ppt/tags/tag8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Lst>
</file>

<file path=ppt/tags/tag81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8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8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81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81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Lst>
</file>

<file path=ppt/tags/tag81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Lst>
</file>

<file path=ppt/tags/tag81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81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 name="COLORS" val="-2;-2;-2;-2;-1;-2"/>
</p:tagLst>
</file>

<file path=ppt/tags/tag81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81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2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821.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2;-1;-2;-2;-1;-2"/>
</p:tagLst>
</file>

<file path=ppt/tags/tag822.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823.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824.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2;-2;-1;-2"/>
</p:tagLst>
</file>

<file path=ppt/tags/tag82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26.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827.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8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2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REM_ANL.CONTENT" val=""/>
  <p:tag name="FIELD.REM_ANL.VALUE" val=""/>
  <p:tag name="FIELD.REM_ANL.COMBOINDEX" val="-2"/>
  <p:tag name="FIELD.DPT.COMBOINDEX" val="-2"/>
</p:tagLst>
</file>

<file path=ppt/tags/tag83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83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83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83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84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84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842.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2;-1;-2;-2;-1;-2"/>
</p:tagLst>
</file>

<file path=ppt/tags/tag843.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2;-1;-2;-2;-1;-2"/>
</p:tagLst>
</file>

<file path=ppt/tags/tag8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4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4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4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85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5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52.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853.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854.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85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2;-2;-1;-2"/>
</p:tagLst>
</file>

<file path=ppt/tags/tag856.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2;-2;-1;-2"/>
</p:tagLst>
</file>

<file path=ppt/tags/tag857.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2;-1;-1;-2"/>
</p:tagLst>
</file>

<file path=ppt/tags/tag858.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859.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8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860.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861.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862.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863.xml><?xml version="1.0" encoding="utf-8"?>
<p:tagLst xmlns:a="http://schemas.openxmlformats.org/drawingml/2006/main" xmlns:r="http://schemas.openxmlformats.org/officeDocument/2006/relationships" xmlns:p="http://schemas.openxmlformats.org/presentationml/2006/main">
  <p:tag name="COLORSETCLASSNAME" val="ColorSet2"/>
  <p:tag name="COLORS" val="-2;-2;Magenta2;-1;-1;-2"/>
</p:tagLst>
</file>

<file path=ppt/tags/tag864.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86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66.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2;-1;-1;-2"/>
</p:tagLst>
</file>

<file path=ppt/tags/tag86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6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6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87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87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DarkGreen2;-1;-1;-2"/>
</p:tagLst>
</file>

<file path=ppt/tags/tag87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DarkBlue2;-1;-1;-2"/>
</p:tagLst>
</file>

<file path=ppt/tags/tag87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Magenta2;-1;-1;-2"/>
</p:tagLst>
</file>

<file path=ppt/tags/tag879.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ChapterTitle"/>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1_SHAPECLASSPROTECTIONTYPE" val="3"/>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PICTURE 2_SHAPECLASSPROTECTIONTYPE" val="15"/>
  <p:tag name="PICTURE 5_SHAPECLASSPROTECTIONTYPE" val="15"/>
  <p:tag name="NBTXT" val="Mobile Fiori Clients Feature Support Matrix"/>
  <p:tag name="NBTXTC" val="Mobile Fiori Clients Feature Support Matrix"/>
  <p:tag name="AGTX" val="Mobile Fiori Clients Feature Support Matrix"/>
  <p:tag name="AGTXC" val="Mobile Fiori Clients Feature Support Matrix"/>
  <p:tag name="COLORSETGROUPCLASSNAME" val="ColorSetGroup5"/>
  <p:tag name="FIELD.REM_ANL.CONTENT" val=""/>
  <p:tag name="FIELD.REM_ANL.VALUE" val=""/>
  <p:tag name="FIELD.REM_ANL.COMBOINDEX" val="-2"/>
  <p:tag name="FIELD.DPT.COMBOINDEX" val="-2"/>
</p:tagLst>
</file>

<file path=ppt/tags/tag8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88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5"/>
  <p:tag name="FONTSETGROUPCLASSNAME" val="FontSetGroup1"/>
  <p:tag name="SHAPECLASSFILE" val="BoschLogo2016.emf"/>
  <p:tag name="MLI" val="1"/>
  <p:tag name="SHAPECLASSNAME" val="LogoOnSlides"/>
  <p:tag name="SHAPECLASSPROTECTIONTYPE" val="15"/>
</p:tagLst>
</file>

<file path=ppt/tags/tag88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5"/>
  <p:tag name="FONTSETGROUPCLASSNAME" val="FontSetGroup1"/>
  <p:tag name="SHAPECLASSFILE" val="Bosch-Symbol-Logotype-Supergraphic.png"/>
  <p:tag name="MLI" val="1"/>
  <p:tag name="SHAPECLASSNAME" val="ColorBarOnTitleSlides"/>
  <p:tag name="SHAPECLASSPROTECTIONTYPE" val="15"/>
</p:tagLst>
</file>

<file path=ppt/tags/tag882.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FONTSETGROUPCLASSNAME" val="FontSetGroup1"/>
  <p:tag name="SHAPECLASSNAME" val="TextOnChapterSlide"/>
  <p:tag name="SHAPECLASSPROTECTIONTYPE" val="3"/>
  <p:tag name="COLORSETGROUPCLASSNAME" val="ColorSetGroup1"/>
  <p:tag name="COLORS" val="-2;-2;-2;-2;-1;-2"/>
</p:tagLst>
</file>

<file path=ppt/tags/tag883.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REM_ANL.COMBOINDEX" val="-2"/>
  <p:tag name="FIELD.DPT.COMBOINDEX" val="-2"/>
</p:tagLst>
</file>

<file path=ppt/tags/tag88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88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88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88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5"/>
  <p:tag name="FONTSETGROUPCLASSNAME" val="FontSetGroup1"/>
  <p:tag name="SHAPECLASSNAME" val="FooterLine1OnSlides"/>
  <p:tag name="SHAPECLASSPROTECTIONTYPE" val="63"/>
</p:tagLst>
</file>

<file path=ppt/tags/tag88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5"/>
  <p:tag name="FONTSETGROUPCLASSNAME" val="FontSetGroup1"/>
  <p:tag name="SHAPECLASSNAME" val="FooterLine2OnSlides"/>
  <p:tag name="SHAPECLASSPROTECTIONTYPE" val="63"/>
</p:tagLst>
</file>

<file path=ppt/tags/tag88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5"/>
  <p:tag name="FONTSETGROUPCLASSNAME" val="FontSetGroup1"/>
  <p:tag name="SHAPECLASSNAME" val="PageNumberOnSlides"/>
  <p:tag name="SHAPECLASSPROTECTIONTYPE" val="63"/>
</p:tagLst>
</file>

<file path=ppt/tags/tag8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89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Lst>
</file>

<file path=ppt/tags/tag89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89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Primary;-2"/>
</p:tagLst>
</file>

<file path=ppt/tags/tag89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89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89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89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9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898.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89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2"/>
  <p:tag name="FONTSETGROUPCLASSNAME" val="FontSetGroup1"/>
  <p:tag name="SHAPECLASSNAME" val="HiddenSubtitle"/>
  <p:tag name="SHAPECLASSPROTECTIONTYPE" val="0"/>
  <p:tag name="COLORSETGROUPCLASSNAME" val="ColorSetGroup1"/>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Lst>
</file>

<file path=ppt/tags/tag9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02.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903.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904.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90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906.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907.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2;-1;-2;-2;-1;-2"/>
</p:tagLst>
</file>

<file path=ppt/tags/tag908.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909.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10.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2;-1;-1;-2"/>
</p:tagLst>
</file>

<file path=ppt/tags/tag91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2;-1;-2;-2;-1;-2"/>
</p:tagLst>
</file>

<file path=ppt/tags/tag912.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913.xml><?xml version="1.0" encoding="utf-8"?>
<p:tagLst xmlns:a="http://schemas.openxmlformats.org/drawingml/2006/main" xmlns:r="http://schemas.openxmlformats.org/officeDocument/2006/relationships" xmlns:p="http://schemas.openxmlformats.org/presentationml/2006/main">
  <p:tag name="COLORSETCLASSNAME" val="ColorSet2"/>
  <p:tag name="COLORS" val="Violet2;-1;-2;-2;-1;-2"/>
</p:tagLst>
</file>

<file path=ppt/tags/tag914.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915.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916.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2;-2;-1;-2"/>
</p:tagLst>
</file>

<file path=ppt/tags/tag917.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918.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91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9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REM_ANL.CONTENT" val=""/>
  <p:tag name="FIELD.REM_ANL.VALUE" val=""/>
  <p:tag name="FIELD.REM_ANL.COMBOINDEX" val="-2"/>
  <p:tag name="FIELD.DPT.COMBOINDEX" val="-2"/>
</p:tagLst>
</file>

<file path=ppt/tags/tag92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92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9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2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REM_ANL.COMBOINDEX" val="-2"/>
  <p:tag name="FIELD.DPT.COMBOINDEX" val="-2"/>
</p:tagLst>
</file>

<file path=ppt/tags/tag92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92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9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928.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5"/>
  <p:tag name="FONTSETGROUPCLASSNAME" val="FontSetGroup1"/>
  <p:tag name="SHAPECLASSNAME" val="FooterLine1OnSlides"/>
  <p:tag name="SHAPECLASSPROTECTIONTYPE" val="63"/>
</p:tagLst>
</file>

<file path=ppt/tags/tag92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5"/>
  <p:tag name="FONTSETGROUPCLASSNAME" val="FontSetGroup1"/>
  <p:tag name="SHAPECLASSNAME" val="FooterLine2OnSlides"/>
  <p:tag name="SHAPECLASSPROTECTIONTYPE" val="63"/>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93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5"/>
  <p:tag name="FONTSETGROUPCLASSNAME" val="FontSetGroup1"/>
  <p:tag name="SHAPECLASSNAME" val="PageNumberOnSlides"/>
  <p:tag name="SHAPECLASSPROTECTIONTYPE" val="63"/>
</p:tagLst>
</file>

<file path=ppt/tags/tag93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Lst>
</file>

<file path=ppt/tags/tag93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93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 val="-2;-2;-2;-2;Primary;-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Lst>
</file>

<file path=ppt/tags/tag93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935.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93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937.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2;-1;-2;-2;-1;-2"/>
</p:tagLst>
</file>

<file path=ppt/tags/tag93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3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94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4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42.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943.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94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945.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946.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947.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2"/>
</p:tagLst>
</file>

<file path=ppt/tags/tag948.xml><?xml version="1.0" encoding="utf-8"?>
<p:tagLst xmlns:a="http://schemas.openxmlformats.org/drawingml/2006/main" xmlns:r="http://schemas.openxmlformats.org/officeDocument/2006/relationships" xmlns:p="http://schemas.openxmlformats.org/presentationml/2006/main">
  <p:tag name="COLORSETCLASSNAME" val="ColorSet2"/>
  <p:tag name="COLORS" val="Magenta2;-1;-2;-2;-1;-2"/>
</p:tagLst>
</file>

<file path=ppt/tags/tag94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95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95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95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95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954.xml><?xml version="1.0" encoding="utf-8"?>
<p:tagLst xmlns:a="http://schemas.openxmlformats.org/drawingml/2006/main" xmlns:r="http://schemas.openxmlformats.org/officeDocument/2006/relationships" xmlns:p="http://schemas.openxmlformats.org/presentationml/2006/main">
  <p:tag name="COLORSETCLASSNAME" val="ColorSet2"/>
  <p:tag name="COLORS" val="DarkGreen;-1;-2;-2;-1;-2"/>
</p:tagLst>
</file>

<file path=ppt/tags/tag955.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956.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95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1;-1;-2"/>
</p:tagLst>
</file>

<file path=ppt/tags/tag95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95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960.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96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96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96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96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965.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66.xml><?xml version="1.0" encoding="utf-8"?>
<p:tagLst xmlns:a="http://schemas.openxmlformats.org/drawingml/2006/main" xmlns:r="http://schemas.openxmlformats.org/officeDocument/2006/relationships" xmlns:p="http://schemas.openxmlformats.org/presentationml/2006/main">
  <p:tag name="COLORSETCLASSNAME" val="ColorSet2"/>
  <p:tag name="COLORS" val="-2;-2;-2;-2;Magenta;-2"/>
</p:tagLst>
</file>

<file path=ppt/tags/tag96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9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69.xml><?xml version="1.0" encoding="utf-8"?>
<p:tagLst xmlns:a="http://schemas.openxmlformats.org/drawingml/2006/main" xmlns:r="http://schemas.openxmlformats.org/officeDocument/2006/relationships" xmlns:p="http://schemas.openxmlformats.org/presentationml/2006/main">
  <p:tag name="COLORSETCLASSNAME" val="ColorSet2"/>
  <p:tag name="COLORS" val="-1;-1;Magenta;-1;-1;-2"/>
</p:tagLst>
</file>

<file path=ppt/tags/tag9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970.xml><?xml version="1.0" encoding="utf-8"?>
<p:tagLst xmlns:a="http://schemas.openxmlformats.org/drawingml/2006/main" xmlns:r="http://schemas.openxmlformats.org/officeDocument/2006/relationships" xmlns:p="http://schemas.openxmlformats.org/presentationml/2006/main">
  <p:tag name="COLORSETCLASSNAME" val="ColorSet2"/>
  <p:tag name="COLORS" val="-1;-1;Magenta;-1;-1;-2"/>
</p:tagLst>
</file>

<file path=ppt/tags/tag97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7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7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7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76.xml><?xml version="1.0" encoding="utf-8"?>
<p:tagLst xmlns:a="http://schemas.openxmlformats.org/drawingml/2006/main" xmlns:r="http://schemas.openxmlformats.org/officeDocument/2006/relationships" xmlns:p="http://schemas.openxmlformats.org/presentationml/2006/main">
  <p:tag name="COLORSETCLASSNAME" val="ColorSet2"/>
  <p:tag name="COLORS" val="-2;-2;Magenta;-1;-1;-2"/>
</p:tagLst>
</file>

<file path=ppt/tags/tag977.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2;-2;-1;-2"/>
</p:tagLst>
</file>

<file path=ppt/tags/tag97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7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8.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98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REM_ANL.COMBOINDEX" val="-2"/>
  <p:tag name="FIELD.DPT.COMBOINDEX" val="-2"/>
</p:tagLst>
</file>

<file path=ppt/tags/tag98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98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98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98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5"/>
  <p:tag name="FONTSETGROUPCLASSNAME" val="FontSetGroup1"/>
  <p:tag name="SHAPECLASSNAME" val="FooterLine1OnSlides"/>
  <p:tag name="SHAPECLASSPROTECTIONTYPE" val="63"/>
</p:tagLst>
</file>

<file path=ppt/tags/tag98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5"/>
  <p:tag name="FONTSETGROUPCLASSNAME" val="FontSetGroup1"/>
  <p:tag name="SHAPECLASSNAME" val="FooterLine2OnSlides"/>
  <p:tag name="SHAPECLASSPROTECTIONTYPE" val="63"/>
</p:tagLst>
</file>

<file path=ppt/tags/tag98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5"/>
  <p:tag name="FONTSETGROUPCLASSNAME" val="FontSetGroup1"/>
  <p:tag name="SHAPECLASSNAME" val="PageNumberOnSlides"/>
  <p:tag name="SHAPECLASSPROTECTIONTYPE" val="63"/>
</p:tagLst>
</file>

<file path=ppt/tags/tag98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Lst>
</file>

<file path=ppt/tags/tag98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98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1;-2"/>
</p:tagLst>
</file>

<file path=ppt/tags/tag9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99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9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92.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ChapterTitle"/>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TITLE 1_SHAPECLASSPROTECTIONTYPE" val="3"/>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PICTURE 2_SHAPECLASSPROTECTIONTYPE" val="15"/>
  <p:tag name="PICTURE 5_SHAPECLASSPROTECTIONTYPE" val="15"/>
  <p:tag name="NBTXT" val="Further Information"/>
  <p:tag name="NBTXTC" val="Further Information"/>
  <p:tag name="AGTX" val="Further Information"/>
  <p:tag name="AGTXC" val="Further Information"/>
  <p:tag name="COLORSETGROUPCLASSNAME" val="ColorSetGroup6"/>
  <p:tag name="FIELD.REM_ANL.CONTENT" val=""/>
  <p:tag name="FIELD.REM_ANL.VALUE" val=""/>
  <p:tag name="FIELD.REM_ANL.COMBOINDEX" val="-2"/>
  <p:tag name="FIELD.DPT.COMBOINDEX" val="-2"/>
</p:tagLst>
</file>

<file path=ppt/tags/tag9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6"/>
  <p:tag name="FONTSETGROUPCLASSNAME" val="FontSetGroup1"/>
  <p:tag name="SHAPECLASSFILE" val="BoschLogo2016.emf"/>
  <p:tag name="MLI" val="1"/>
  <p:tag name="SHAPECLASSNAME" val="LogoOnSlides"/>
  <p:tag name="SHAPECLASSPROTECTIONTYPE" val="15"/>
</p:tagLst>
</file>

<file path=ppt/tags/tag99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ChapterTitle"/>
  <p:tag name="COLORSETGROUPCLASSNAME" val="ColorSetGroup6"/>
  <p:tag name="FONTSETGROUPCLASSNAME" val="FontSetGroup1"/>
  <p:tag name="SHAPECLASSFILE" val="Bosch-Symbol-Logotype-Supergraphic.png"/>
  <p:tag name="MLI" val="1"/>
  <p:tag name="SHAPECLASSNAME" val="ColorBarOnTitleSlides"/>
  <p:tag name="SHAPECLASSPROTECTIONTYPE" val="15"/>
</p:tagLst>
</file>

<file path=ppt/tags/tag995.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FONTSETGROUPCLASSNAME" val="FontSetGroup1"/>
  <p:tag name="SHAPECLASSNAME" val="TextOnChapterSlide"/>
  <p:tag name="SHAPECLASSPROTECTIONTYPE" val="3"/>
  <p:tag name="COLORSETGROUPCLASSNAME" val="ColorSetGroup1"/>
  <p:tag name="COLORS" val="-2;-2;-2;-2;-1;-2"/>
</p:tagLst>
</file>

<file path=ppt/tags/tag996.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Object"/>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DPT.CONTENT" val="CI/BAA-UX"/>
  <p:tag name="FIELD.DPT.VALUE" val="CI/BAA-UX | "/>
  <p:tag name="FIELD.CHAPTER.CONTENT" val="Fiori Roles and Authorizations"/>
  <p:tag name="FIELD.CHAPTER.VALUE" val="Fiori Roles and Authorizations"/>
  <p:tag name="ML_LAYOUT_RESOURCE" val="BOSCH2_16_9.mcr"/>
  <p:tag name="CONFIG" val="BOSCH2"/>
  <p:tag name="NBTXT" val="IdM Integration"/>
  <p:tag name="NBTXTC" val="IdM Integration"/>
  <p:tag name="AGTX" val="IdM Integration"/>
  <p:tag name="AGTXC" val="IdM Integration"/>
  <p:tag name="COLORSETGROUPCLASSNAME" val="ColorSetGroup6"/>
  <p:tag name="FIELD.REM_ANL.CONTENT" val=""/>
  <p:tag name="FIELD.REM_ANL.VALUE" val=""/>
  <p:tag name="FIELD.REM_ANL.COMBOINDEX" val="-2"/>
  <p:tag name="FIELD.DPT.COMBOINDEX" val="-2"/>
  <p:tag name="FIELD.CHAPTER.COMBOINDEX" val="-2"/>
</p:tagLst>
</file>

<file path=ppt/tags/tag99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Logo2016.emf"/>
  <p:tag name="MLI" val="1"/>
  <p:tag name="SHAPECLASSNAME" val="LogoOnSlides"/>
  <p:tag name="SHAPECLASSPROTECTIONTYPE" val="15"/>
</p:tagLst>
</file>

<file path=ppt/tags/tag99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Supergraphic-Bottom-16-9.png"/>
  <p:tag name="MLI" val="1"/>
  <p:tag name="SHAPECLASSNAME" val="ColorBarOnSlides"/>
  <p:tag name="SHAPECLASSPROTECTIONTYPE" val="15"/>
</p:tagLst>
</file>

<file path=ppt/tags/tag9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Object"/>
  <p:tag name="FONTSETGROUPCLASSNAME" val="FontSetGroup1"/>
  <p:tag name="SHAPECLASSNAME" val="TitleOnSlides"/>
  <p:tag name="SHAPECLASSPROTECTIONTYPE" val="9"/>
  <p:tag name="COLORS" val="-2;-2;-2;-2;Primary;-2"/>
  <p:tag name="FONTCOLOR" val="Primary"/>
  <p:tag name="FONTCOLOR2" val="Primary"/>
  <p:tag name="RUNS.FONT" val="2"/>
  <p:tag name="COLORSETGROUPCLASSNAME" val="ColorSetGroup1"/>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faultBosch2016.potx" id="{46102E31-4001-46B2-92B8-6740B8EAA7B6}" vid="{D93144FA-0C0B-4345-B1F0-5792AF31E9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4430</Words>
  <Application>Microsoft Office PowerPoint</Application>
  <PresentationFormat>Benutzerdefiniert</PresentationFormat>
  <Paragraphs>1191</Paragraphs>
  <Slides>48</Slides>
  <Notes>9</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48</vt:i4>
      </vt:variant>
    </vt:vector>
  </HeadingPairs>
  <TitlesOfParts>
    <vt:vector size="55" baseType="lpstr">
      <vt:lpstr>Arial</vt:lpstr>
      <vt:lpstr>Bosch Office Sans</vt:lpstr>
      <vt:lpstr>Calibri</vt:lpstr>
      <vt:lpstr>Symbol</vt:lpstr>
      <vt:lpstr>Times New Roman</vt:lpstr>
      <vt:lpstr>Wingdings 3</vt:lpstr>
      <vt:lpstr>Bosch</vt:lpstr>
      <vt:lpstr>Fiori@Bosch</vt:lpstr>
      <vt:lpstr>Content</vt:lpstr>
      <vt:lpstr>SAP FiorI</vt:lpstr>
      <vt:lpstr>SAP`s general UX Strategy </vt:lpstr>
      <vt:lpstr>SAP`s Fiori UX Strategy</vt:lpstr>
      <vt:lpstr>SAP Fiori Design Principles</vt:lpstr>
      <vt:lpstr>SAP Fiori Launchpad – Single Point of Entry</vt:lpstr>
      <vt:lpstr>SAP Fiori for S/4HANA</vt:lpstr>
      <vt:lpstr>SAP Fiori App Library</vt:lpstr>
      <vt:lpstr>Bosch Fiori Strategy</vt:lpstr>
      <vt:lpstr>From SAP Gui to Fiori</vt:lpstr>
      <vt:lpstr>Single Point of Entry with one Launchpad for every User</vt:lpstr>
      <vt:lpstr>Fiori Launchpad Implementation Roadmap</vt:lpstr>
      <vt:lpstr>Fiori Launchpad Navigation </vt:lpstr>
      <vt:lpstr>ACA App Portfolio Responsibility</vt:lpstr>
      <vt:lpstr>Bosch Fiori Landscape</vt:lpstr>
      <vt:lpstr>SAP Fiori Components </vt:lpstr>
      <vt:lpstr>Bosch Fiori Frontend Server Architecture</vt:lpstr>
      <vt:lpstr>Fiori System Landscape – High Level</vt:lpstr>
      <vt:lpstr>Bosch Fiori Client Strategy</vt:lpstr>
      <vt:lpstr>SAP Fiori Client Portfolio</vt:lpstr>
      <vt:lpstr>Bosch Launchpad on Desktop and Mobile</vt:lpstr>
      <vt:lpstr>Mobile Client Communication Path</vt:lpstr>
      <vt:lpstr>Feature Matrix: Launchpad Client – Hyprid App</vt:lpstr>
      <vt:lpstr>Launchpad Client - Device Feature Matrix</vt:lpstr>
      <vt:lpstr>App Types – Device Compatibility Matrix *</vt:lpstr>
      <vt:lpstr>Bosch Fiori Role and Authorization Conceptss</vt:lpstr>
      <vt:lpstr>Runtime Authorization Overview</vt:lpstr>
      <vt:lpstr>IdM Roles in Detail</vt:lpstr>
      <vt:lpstr>Central re-usable IdM Roles</vt:lpstr>
      <vt:lpstr>Bosch Fiori Collaboration Model</vt:lpstr>
      <vt:lpstr>Overview</vt:lpstr>
      <vt:lpstr>Organizational Units and Tasks</vt:lpstr>
      <vt:lpstr>Responsibility by Component</vt:lpstr>
      <vt:lpstr>Support Organization</vt:lpstr>
      <vt:lpstr>Training Concept</vt:lpstr>
      <vt:lpstr>Bosch Fiori Development</vt:lpstr>
      <vt:lpstr>SAPUI5 Framework - Lifecycle</vt:lpstr>
      <vt:lpstr>Tiered Layer Development</vt:lpstr>
      <vt:lpstr>Central WebIDE </vt:lpstr>
      <vt:lpstr>CI WebIDE Architecture</vt:lpstr>
      <vt:lpstr>Fiori Information &amp; Examples </vt:lpstr>
      <vt:lpstr>Fiori Information in Bosch</vt:lpstr>
      <vt:lpstr>SAP Information</vt:lpstr>
      <vt:lpstr>I4.0 – Levelling Board</vt:lpstr>
      <vt:lpstr>HR – Change Address &amp; Bank Account</vt:lpstr>
      <vt:lpstr>SSF FI – My Accounting Self-Service</vt:lpstr>
      <vt:lpstr>Backup</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Bosch  Fiori Architecture</dc:title>
  <dc:creator>Walter Oliver (CI/BAA-UX)</dc:creator>
  <cp:lastModifiedBy>Walter Oliver (CI/BAA-UX)</cp:lastModifiedBy>
  <cp:revision>668</cp:revision>
  <dcterms:created xsi:type="dcterms:W3CDTF">2016-04-21T15:37:01Z</dcterms:created>
  <dcterms:modified xsi:type="dcterms:W3CDTF">2017-07-27T12:57:52Z</dcterms:modified>
</cp:coreProperties>
</file>